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475" r:id="rId3"/>
    <p:sldId id="476" r:id="rId4"/>
    <p:sldId id="473" r:id="rId5"/>
    <p:sldId id="474" r:id="rId6"/>
    <p:sldId id="482" r:id="rId7"/>
    <p:sldId id="479" r:id="rId8"/>
    <p:sldId id="478" r:id="rId9"/>
    <p:sldId id="467" r:id="rId10"/>
    <p:sldId id="495" r:id="rId11"/>
    <p:sldId id="491" r:id="rId12"/>
    <p:sldId id="492" r:id="rId13"/>
    <p:sldId id="493" r:id="rId14"/>
    <p:sldId id="494" r:id="rId15"/>
    <p:sldId id="496" r:id="rId16"/>
    <p:sldId id="462" r:id="rId17"/>
    <p:sldId id="425" r:id="rId18"/>
    <p:sldId id="497" r:id="rId19"/>
    <p:sldId id="452" r:id="rId2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4" autoAdjust="0"/>
    <p:restoredTop sz="81910" autoAdjust="0"/>
  </p:normalViewPr>
  <p:slideViewPr>
    <p:cSldViewPr>
      <p:cViewPr>
        <p:scale>
          <a:sx n="66" d="100"/>
          <a:sy n="66" d="100"/>
        </p:scale>
        <p:origin x="-1224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tu.temple.edu\Depts\TRA\Shared\Technology%20Transfer\Stats\Annual%20Report-2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tu.temple.edu\Depts\TRA\Shared\Technology%20Transfer\Stats\Annual%20Report-2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tu.temple.edu\Depts\TRA\Shared\Technology%20Transfer\Stats\Annual%20Report-2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5"/>
      <c:hPercent val="41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308892355694226"/>
          <c:y val="0.17924583347408657"/>
          <c:w val="0.75819032761311056"/>
          <c:h val="0.5786181291093293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7.1531141251971724E-3"/>
                  <c:y val="9.1480546063817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846957146885767E-3"/>
                  <c:y val="-4.31964872315493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422178632630226E-3"/>
                  <c:y val="2.0379999669852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739234042025619E-3"/>
                  <c:y val="-1.56258769540599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491498480045366E-2"/>
                  <c:y val="-3.565592036840637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6593721239390537E-3"/>
                  <c:y val="3.6788325987553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87091696182605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Disclosures!$A$11:$A$15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Disclosures!$B$11:$B$15</c:f>
              <c:numCache>
                <c:formatCode>General</c:formatCode>
                <c:ptCount val="5"/>
                <c:pt idx="0">
                  <c:v>29</c:v>
                </c:pt>
                <c:pt idx="1">
                  <c:v>34</c:v>
                </c:pt>
                <c:pt idx="2">
                  <c:v>34</c:v>
                </c:pt>
                <c:pt idx="3">
                  <c:v>44</c:v>
                </c:pt>
                <c:pt idx="4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5294080"/>
        <c:axId val="165297152"/>
        <c:axId val="0"/>
      </c:bar3DChart>
      <c:catAx>
        <c:axId val="165294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Fiscal Year</a:t>
                </a:r>
              </a:p>
              <a:p>
                <a:pPr>
                  <a:defRPr/>
                </a:pPr>
                <a:endParaRPr lang="en-US" b="0" i="1" dirty="0"/>
              </a:p>
            </c:rich>
          </c:tx>
          <c:layout>
            <c:manualLayout>
              <c:xMode val="edge"/>
              <c:yMode val="edge"/>
              <c:x val="0.41563288060066994"/>
              <c:y val="0.85800771547852195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65297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29715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Inventions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0658585032242921E-3"/>
              <c:y val="0.448219378827647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5294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5"/>
      <c:hPercent val="31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420373953201863E-2"/>
          <c:y val="0.2185193088806037"/>
          <c:w val="0.92029115756787871"/>
          <c:h val="0.51111295975462323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0817908630986344E-2"/>
                  <c:y val="3.4330708661417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461637947430489E-2"/>
                  <c:y val="3.432682025857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928068774011947E-3"/>
                  <c:y val="1.1007290755322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9858115561643574E-3"/>
                  <c:y val="1.1007290755322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2477462056373789E-3"/>
                  <c:y val="7.4707883736755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098330100042288E-3"/>
                  <c:y val="1.841469816272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72946859903388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'Licenses &amp; Options'!$A$11:$A$15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'Licenses &amp; Options'!$B$11:$B$15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5321728"/>
        <c:axId val="165345536"/>
        <c:axId val="0"/>
      </c:bar3DChart>
      <c:catAx>
        <c:axId val="165321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Fiscal </a:t>
                </a:r>
                <a:r>
                  <a:rPr lang="en-US" dirty="0" smtClean="0"/>
                  <a:t>Year</a:t>
                </a:r>
              </a:p>
              <a:p>
                <a:pPr>
                  <a:defRPr/>
                </a:pPr>
                <a:endParaRPr lang="en-US" b="0" i="1" dirty="0"/>
              </a:p>
            </c:rich>
          </c:tx>
          <c:layout>
            <c:manualLayout>
              <c:xMode val="edge"/>
              <c:yMode val="edge"/>
              <c:x val="0.38499930929686638"/>
              <c:y val="0.82812807578740144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65345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345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532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view3D>
      <c:rotX val="5"/>
      <c:hPercent val="32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72123221439507"/>
          <c:y val="0.19327946879774421"/>
          <c:w val="0.85064070462575991"/>
          <c:h val="0.60465345148018557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2517815611137536E-3"/>
                  <c:y val="-2.5348872206581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52833668901327E-2"/>
                  <c:y val="-1.36184264962108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73008569176605E-2"/>
                  <c:y val="-7.0467639922342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085224748173507E-2"/>
                  <c:y val="-6.2735500033725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660447459064901E-2"/>
                  <c:y val="-6.4211428640175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271744529303338E-2"/>
                  <c:y val="-3.8475714201962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Income!$A$11:$A$15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Income!$B$11:$B$15</c:f>
              <c:numCache>
                <c:formatCode>_("$"* #,##0_);_("$"* \(#,##0\);_("$"* "-"??_);_(@_)</c:formatCode>
                <c:ptCount val="5"/>
                <c:pt idx="0">
                  <c:v>300000</c:v>
                </c:pt>
                <c:pt idx="1">
                  <c:v>340965</c:v>
                </c:pt>
                <c:pt idx="2">
                  <c:v>378207</c:v>
                </c:pt>
                <c:pt idx="3">
                  <c:v>1218855.78</c:v>
                </c:pt>
                <c:pt idx="4">
                  <c:v>2484081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5201792"/>
        <c:axId val="165209216"/>
        <c:axId val="0"/>
      </c:bar3DChart>
      <c:catAx>
        <c:axId val="165201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Fiscal </a:t>
                </a:r>
                <a:r>
                  <a:rPr lang="en-US" dirty="0" smtClean="0"/>
                  <a:t>Year</a:t>
                </a:r>
              </a:p>
            </c:rich>
          </c:tx>
          <c:layout>
            <c:manualLayout>
              <c:xMode val="edge"/>
              <c:yMode val="edge"/>
              <c:x val="0.41998090055676757"/>
              <c:y val="0.8371641791044776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65209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5209216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5201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tif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image" Target="../media/image22.tif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F8454-B6C8-4021-8DB7-C75490F565C4}" type="doc">
      <dgm:prSet loTypeId="urn:microsoft.com/office/officeart/2005/8/layout/vList4#4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753E2C-1AC5-42D5-A969-F7741793A047}">
      <dgm:prSet phldrT="[Text]"/>
      <dgm:spPr/>
      <dgm:t>
        <a:bodyPr/>
        <a:lstStyle/>
        <a:p>
          <a:r>
            <a:rPr lang="en-US" dirty="0" smtClean="0"/>
            <a:t>Laser-based bio and explosive threat detection</a:t>
          </a:r>
          <a:endParaRPr lang="en-US" dirty="0"/>
        </a:p>
      </dgm:t>
    </dgm:pt>
    <dgm:pt modelId="{8770EE2B-4C94-457C-AB54-BA423012201C}" type="parTrans" cxnId="{0B40BE32-A93A-4CEC-BF0E-9A868EAFDE45}">
      <dgm:prSet/>
      <dgm:spPr/>
      <dgm:t>
        <a:bodyPr/>
        <a:lstStyle/>
        <a:p>
          <a:endParaRPr lang="en-US"/>
        </a:p>
      </dgm:t>
    </dgm:pt>
    <dgm:pt modelId="{293966F7-0017-4D25-BF76-B2D3F063EE38}" type="sibTrans" cxnId="{0B40BE32-A93A-4CEC-BF0E-9A868EAFDE45}">
      <dgm:prSet/>
      <dgm:spPr/>
      <dgm:t>
        <a:bodyPr/>
        <a:lstStyle/>
        <a:p>
          <a:endParaRPr lang="en-US"/>
        </a:p>
      </dgm:t>
    </dgm:pt>
    <dgm:pt modelId="{973EC7ED-4CA5-47B7-A880-D5213C39789F}">
      <dgm:prSet phldrT="[Text]"/>
      <dgm:spPr/>
      <dgm:t>
        <a:bodyPr/>
        <a:lstStyle/>
        <a:p>
          <a:r>
            <a:rPr lang="en-US" dirty="0" smtClean="0"/>
            <a:t>Standoff detection of explosives for security applications</a:t>
          </a:r>
          <a:endParaRPr lang="en-US" dirty="0"/>
        </a:p>
      </dgm:t>
    </dgm:pt>
    <dgm:pt modelId="{1D2947F8-CA9C-4CBE-9A25-7BF980F7AF6C}" type="parTrans" cxnId="{4E1762E1-C6B8-4CEB-A29E-FDE3DC387447}">
      <dgm:prSet/>
      <dgm:spPr/>
      <dgm:t>
        <a:bodyPr/>
        <a:lstStyle/>
        <a:p>
          <a:endParaRPr lang="en-US"/>
        </a:p>
      </dgm:t>
    </dgm:pt>
    <dgm:pt modelId="{1BE9B1AE-6AA8-4055-B987-DF8015BEF187}" type="sibTrans" cxnId="{4E1762E1-C6B8-4CEB-A29E-FDE3DC387447}">
      <dgm:prSet/>
      <dgm:spPr/>
      <dgm:t>
        <a:bodyPr/>
        <a:lstStyle/>
        <a:p>
          <a:endParaRPr lang="en-US"/>
        </a:p>
      </dgm:t>
    </dgm:pt>
    <dgm:pt modelId="{5BFAC538-0A10-4805-B896-2AB82A62C10C}">
      <dgm:prSet phldrT="[Text]"/>
      <dgm:spPr/>
      <dgm:t>
        <a:bodyPr/>
        <a:lstStyle/>
        <a:p>
          <a:r>
            <a:rPr lang="en-US" dirty="0" smtClean="0"/>
            <a:t>Diagnosis of disease through tissue vaporization</a:t>
          </a:r>
          <a:endParaRPr lang="en-US" dirty="0"/>
        </a:p>
      </dgm:t>
    </dgm:pt>
    <dgm:pt modelId="{D4950A22-6367-47D6-9A43-BF8D9F79712C}" type="parTrans" cxnId="{2ED08B70-9475-4E3C-8B23-9FE621A88599}">
      <dgm:prSet/>
      <dgm:spPr/>
      <dgm:t>
        <a:bodyPr/>
        <a:lstStyle/>
        <a:p>
          <a:endParaRPr lang="en-US"/>
        </a:p>
      </dgm:t>
    </dgm:pt>
    <dgm:pt modelId="{B593734A-B3C8-488B-919E-67E05105FB4A}" type="sibTrans" cxnId="{2ED08B70-9475-4E3C-8B23-9FE621A88599}">
      <dgm:prSet/>
      <dgm:spPr/>
      <dgm:t>
        <a:bodyPr/>
        <a:lstStyle/>
        <a:p>
          <a:endParaRPr lang="en-US"/>
        </a:p>
      </dgm:t>
    </dgm:pt>
    <dgm:pt modelId="{CD80666D-02F4-43C4-A45E-42B0236BAEBB}">
      <dgm:prSet phldrT="[Text]"/>
      <dgm:spPr/>
      <dgm:t>
        <a:bodyPr/>
        <a:lstStyle/>
        <a:p>
          <a:r>
            <a:rPr lang="en-US" dirty="0" smtClean="0"/>
            <a:t>Treatment for acid mine drainage and </a:t>
          </a:r>
          <a:r>
            <a:rPr lang="en-US" dirty="0" err="1" smtClean="0"/>
            <a:t>fracking</a:t>
          </a:r>
          <a:r>
            <a:rPr lang="en-US" dirty="0" smtClean="0"/>
            <a:t> </a:t>
          </a:r>
          <a:endParaRPr lang="en-US" dirty="0"/>
        </a:p>
      </dgm:t>
    </dgm:pt>
    <dgm:pt modelId="{49531829-5236-42B6-8276-B42651A67597}" type="parTrans" cxnId="{248D245F-3C1B-42E0-B06A-DC8232BA4364}">
      <dgm:prSet/>
      <dgm:spPr/>
      <dgm:t>
        <a:bodyPr/>
        <a:lstStyle/>
        <a:p>
          <a:endParaRPr lang="en-US"/>
        </a:p>
      </dgm:t>
    </dgm:pt>
    <dgm:pt modelId="{01D1AD9F-0471-4F3B-9DE6-29CD22EDBD6E}" type="sibTrans" cxnId="{248D245F-3C1B-42E0-B06A-DC8232BA4364}">
      <dgm:prSet/>
      <dgm:spPr/>
      <dgm:t>
        <a:bodyPr/>
        <a:lstStyle/>
        <a:p>
          <a:endParaRPr lang="en-US"/>
        </a:p>
      </dgm:t>
    </dgm:pt>
    <dgm:pt modelId="{F6209300-D86C-469C-8E68-DC691F27FDAD}">
      <dgm:prSet phldrT="[Text]"/>
      <dgm:spPr/>
      <dgm:t>
        <a:bodyPr/>
        <a:lstStyle/>
        <a:p>
          <a:r>
            <a:rPr lang="en-US" dirty="0" smtClean="0"/>
            <a:t>Two-tail lipid to inhibit acidic runoff from coal mines</a:t>
          </a:r>
          <a:endParaRPr lang="en-US" dirty="0"/>
        </a:p>
      </dgm:t>
    </dgm:pt>
    <dgm:pt modelId="{1146FAFD-C540-4600-9E2A-0ACBFF0C0C90}" type="parTrans" cxnId="{6797AA3C-FE8A-4CCD-9B43-F92793589853}">
      <dgm:prSet/>
      <dgm:spPr/>
      <dgm:t>
        <a:bodyPr/>
        <a:lstStyle/>
        <a:p>
          <a:endParaRPr lang="en-US"/>
        </a:p>
      </dgm:t>
    </dgm:pt>
    <dgm:pt modelId="{23B1F49A-84F8-4D57-965D-6ABC482ABE8D}" type="sibTrans" cxnId="{6797AA3C-FE8A-4CCD-9B43-F92793589853}">
      <dgm:prSet/>
      <dgm:spPr/>
      <dgm:t>
        <a:bodyPr/>
        <a:lstStyle/>
        <a:p>
          <a:endParaRPr lang="en-US"/>
        </a:p>
      </dgm:t>
    </dgm:pt>
    <dgm:pt modelId="{D9C55F2D-A8DB-4EF8-81C0-00EFB35E83D5}">
      <dgm:prSet phldrT="[Text]"/>
      <dgm:spPr/>
      <dgm:t>
        <a:bodyPr/>
        <a:lstStyle/>
        <a:p>
          <a:r>
            <a:rPr lang="en-US" dirty="0" smtClean="0"/>
            <a:t>Applicable to the </a:t>
          </a:r>
          <a:r>
            <a:rPr lang="en-US" dirty="0" err="1" smtClean="0"/>
            <a:t>fractate</a:t>
          </a:r>
          <a:r>
            <a:rPr lang="en-US" dirty="0" smtClean="0"/>
            <a:t> and flow-back pools used in hydraulic fracturing</a:t>
          </a:r>
          <a:endParaRPr lang="en-US" dirty="0"/>
        </a:p>
      </dgm:t>
    </dgm:pt>
    <dgm:pt modelId="{64EAB3AA-9373-4D8C-A25F-8DF0B95D6207}" type="parTrans" cxnId="{FC941E8F-4EB6-4C50-B4A7-647FA22B7DF7}">
      <dgm:prSet/>
      <dgm:spPr/>
      <dgm:t>
        <a:bodyPr/>
        <a:lstStyle/>
        <a:p>
          <a:endParaRPr lang="en-US"/>
        </a:p>
      </dgm:t>
    </dgm:pt>
    <dgm:pt modelId="{7D89CE03-626D-4948-BC7D-8BD6FB063D73}" type="sibTrans" cxnId="{FC941E8F-4EB6-4C50-B4A7-647FA22B7DF7}">
      <dgm:prSet/>
      <dgm:spPr/>
      <dgm:t>
        <a:bodyPr/>
        <a:lstStyle/>
        <a:p>
          <a:endParaRPr lang="en-US"/>
        </a:p>
      </dgm:t>
    </dgm:pt>
    <dgm:pt modelId="{7FBB709D-600A-4AC6-BE27-1C68584A932A}">
      <dgm:prSet phldrT="[Text]"/>
      <dgm:spPr/>
      <dgm:t>
        <a:bodyPr/>
        <a:lstStyle/>
        <a:p>
          <a:r>
            <a:rPr lang="en-US" dirty="0" err="1" smtClean="0"/>
            <a:t>Nanomaterials</a:t>
          </a:r>
          <a:r>
            <a:rPr lang="en-US" dirty="0" smtClean="0"/>
            <a:t> for Water Purification</a:t>
          </a:r>
          <a:endParaRPr lang="en-US" dirty="0"/>
        </a:p>
      </dgm:t>
    </dgm:pt>
    <dgm:pt modelId="{E956F2C1-574E-46F2-9E36-7C2B453ED79B}" type="parTrans" cxnId="{E4347BB2-984B-40C1-94CE-3758B00BCC14}">
      <dgm:prSet/>
      <dgm:spPr/>
      <dgm:t>
        <a:bodyPr/>
        <a:lstStyle/>
        <a:p>
          <a:endParaRPr lang="en-US"/>
        </a:p>
      </dgm:t>
    </dgm:pt>
    <dgm:pt modelId="{1666BDC0-67B1-4CBF-BD1D-7040DD2A47A8}" type="sibTrans" cxnId="{E4347BB2-984B-40C1-94CE-3758B00BCC14}">
      <dgm:prSet/>
      <dgm:spPr/>
      <dgm:t>
        <a:bodyPr/>
        <a:lstStyle/>
        <a:p>
          <a:endParaRPr lang="en-US"/>
        </a:p>
      </dgm:t>
    </dgm:pt>
    <dgm:pt modelId="{77EE3A77-2734-4346-981F-7CD58FB8EDC7}">
      <dgm:prSet phldrT="[Text]"/>
      <dgm:spPr/>
      <dgm:t>
        <a:bodyPr/>
        <a:lstStyle/>
        <a:p>
          <a:r>
            <a:rPr lang="en-US" dirty="0" smtClean="0"/>
            <a:t>Novel </a:t>
          </a:r>
          <a:r>
            <a:rPr lang="en-US" dirty="0" err="1" smtClean="0"/>
            <a:t>nanomaterials</a:t>
          </a:r>
          <a:r>
            <a:rPr lang="en-US" dirty="0" smtClean="0"/>
            <a:t> to remove emerging contaminants </a:t>
          </a:r>
          <a:endParaRPr lang="en-US" dirty="0"/>
        </a:p>
      </dgm:t>
    </dgm:pt>
    <dgm:pt modelId="{B7FBD338-F9F0-459D-85A3-4F1597010E23}" type="parTrans" cxnId="{22141AE0-9392-4E48-ABB2-960B41056AE9}">
      <dgm:prSet/>
      <dgm:spPr/>
      <dgm:t>
        <a:bodyPr/>
        <a:lstStyle/>
        <a:p>
          <a:endParaRPr lang="en-US"/>
        </a:p>
      </dgm:t>
    </dgm:pt>
    <dgm:pt modelId="{FD66533B-9261-4154-9304-6B9DB837712B}" type="sibTrans" cxnId="{22141AE0-9392-4E48-ABB2-960B41056AE9}">
      <dgm:prSet/>
      <dgm:spPr/>
      <dgm:t>
        <a:bodyPr/>
        <a:lstStyle/>
        <a:p>
          <a:endParaRPr lang="en-US"/>
        </a:p>
      </dgm:t>
    </dgm:pt>
    <dgm:pt modelId="{7E3E721E-47DF-4492-8A96-3C924115E998}">
      <dgm:prSet phldrT="[Text]"/>
      <dgm:spPr/>
      <dgm:t>
        <a:bodyPr/>
        <a:lstStyle/>
        <a:p>
          <a:r>
            <a:rPr lang="en-US" dirty="0" smtClean="0"/>
            <a:t>Applicable to water and wastewater</a:t>
          </a:r>
          <a:endParaRPr lang="en-US" dirty="0"/>
        </a:p>
      </dgm:t>
    </dgm:pt>
    <dgm:pt modelId="{C0DD13A0-18A3-44E1-BBC0-BB14589D7CAC}" type="parTrans" cxnId="{FF56DB1F-9F62-430F-875D-A10BC915FE58}">
      <dgm:prSet/>
      <dgm:spPr/>
      <dgm:t>
        <a:bodyPr/>
        <a:lstStyle/>
        <a:p>
          <a:endParaRPr lang="en-US"/>
        </a:p>
      </dgm:t>
    </dgm:pt>
    <dgm:pt modelId="{98B1CC14-CEC4-4F4B-B879-DD9393A6B250}" type="sibTrans" cxnId="{FF56DB1F-9F62-430F-875D-A10BC915FE58}">
      <dgm:prSet/>
      <dgm:spPr/>
      <dgm:t>
        <a:bodyPr/>
        <a:lstStyle/>
        <a:p>
          <a:endParaRPr lang="en-US"/>
        </a:p>
      </dgm:t>
    </dgm:pt>
    <dgm:pt modelId="{43500AD5-A1BE-4321-B5D0-3A83CCDB16D9}" type="pres">
      <dgm:prSet presAssocID="{C35F8454-B6C8-4021-8DB7-C75490F565C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0E60EE-2458-4FD3-ADFC-7C52C3AB35FE}" type="pres">
      <dgm:prSet presAssocID="{A3753E2C-1AC5-42D5-A969-F7741793A047}" presName="comp" presStyleCnt="0"/>
      <dgm:spPr/>
    </dgm:pt>
    <dgm:pt modelId="{9EDB2CDA-6E78-4281-8E52-DC29BA070789}" type="pres">
      <dgm:prSet presAssocID="{A3753E2C-1AC5-42D5-A969-F7741793A047}" presName="box" presStyleLbl="node1" presStyleIdx="0" presStyleCnt="3"/>
      <dgm:spPr/>
      <dgm:t>
        <a:bodyPr/>
        <a:lstStyle/>
        <a:p>
          <a:endParaRPr lang="en-US"/>
        </a:p>
      </dgm:t>
    </dgm:pt>
    <dgm:pt modelId="{246F6D02-AFC6-43C7-BC5C-7A7591FA9E81}" type="pres">
      <dgm:prSet presAssocID="{A3753E2C-1AC5-42D5-A969-F7741793A04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B46582-B422-45E4-825A-E3A017A3FB2D}" type="pres">
      <dgm:prSet presAssocID="{A3753E2C-1AC5-42D5-A969-F7741793A04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48BD9-CB4C-4ACC-AEAF-01A6729078EC}" type="pres">
      <dgm:prSet presAssocID="{293966F7-0017-4D25-BF76-B2D3F063EE38}" presName="spacer" presStyleCnt="0"/>
      <dgm:spPr/>
    </dgm:pt>
    <dgm:pt modelId="{CA000BBB-58C0-4ED7-9A90-5AE094A4767D}" type="pres">
      <dgm:prSet presAssocID="{CD80666D-02F4-43C4-A45E-42B0236BAEBB}" presName="comp" presStyleCnt="0"/>
      <dgm:spPr/>
    </dgm:pt>
    <dgm:pt modelId="{43996490-5ABF-4BCD-A25A-03D3E34537BA}" type="pres">
      <dgm:prSet presAssocID="{CD80666D-02F4-43C4-A45E-42B0236BAEBB}" presName="box" presStyleLbl="node1" presStyleIdx="1" presStyleCnt="3"/>
      <dgm:spPr/>
      <dgm:t>
        <a:bodyPr/>
        <a:lstStyle/>
        <a:p>
          <a:endParaRPr lang="en-US"/>
        </a:p>
      </dgm:t>
    </dgm:pt>
    <dgm:pt modelId="{01F2680E-E527-446C-854F-353FF4867643}" type="pres">
      <dgm:prSet presAssocID="{CD80666D-02F4-43C4-A45E-42B0236BAEBB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32D82AB-C257-40AF-B04B-992FB7C510B4}" type="pres">
      <dgm:prSet presAssocID="{CD80666D-02F4-43C4-A45E-42B0236BAEB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0606D-C9C6-43A8-B466-6C9123B75A4A}" type="pres">
      <dgm:prSet presAssocID="{01D1AD9F-0471-4F3B-9DE6-29CD22EDBD6E}" presName="spacer" presStyleCnt="0"/>
      <dgm:spPr/>
    </dgm:pt>
    <dgm:pt modelId="{10B55D38-73D8-48F3-B391-35AD0E659CA2}" type="pres">
      <dgm:prSet presAssocID="{7FBB709D-600A-4AC6-BE27-1C68584A932A}" presName="comp" presStyleCnt="0"/>
      <dgm:spPr/>
    </dgm:pt>
    <dgm:pt modelId="{AAE71E7B-7C6C-40C4-A9C4-A240A82DE81D}" type="pres">
      <dgm:prSet presAssocID="{7FBB709D-600A-4AC6-BE27-1C68584A932A}" presName="box" presStyleLbl="node1" presStyleIdx="2" presStyleCnt="3" custLinFactNeighborY="2000"/>
      <dgm:spPr/>
      <dgm:t>
        <a:bodyPr/>
        <a:lstStyle/>
        <a:p>
          <a:endParaRPr lang="en-US"/>
        </a:p>
      </dgm:t>
    </dgm:pt>
    <dgm:pt modelId="{C09469B4-BFB7-4C91-840C-9560AB0CD90F}" type="pres">
      <dgm:prSet presAssocID="{7FBB709D-600A-4AC6-BE27-1C68584A932A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066A749-F611-4DA6-8B53-F970718DAA52}" type="pres">
      <dgm:prSet presAssocID="{7FBB709D-600A-4AC6-BE27-1C68584A932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E989F4-8080-45D9-B0B5-A4AE76C29481}" type="presOf" srcId="{5BFAC538-0A10-4805-B896-2AB82A62C10C}" destId="{C8B46582-B422-45E4-825A-E3A017A3FB2D}" srcOrd="1" destOrd="2" presId="urn:microsoft.com/office/officeart/2005/8/layout/vList4#4"/>
    <dgm:cxn modelId="{C50ADCD7-C550-4763-AB85-060290661673}" type="presOf" srcId="{C35F8454-B6C8-4021-8DB7-C75490F565C4}" destId="{43500AD5-A1BE-4321-B5D0-3A83CCDB16D9}" srcOrd="0" destOrd="0" presId="urn:microsoft.com/office/officeart/2005/8/layout/vList4#4"/>
    <dgm:cxn modelId="{4265501D-D784-43BD-A3FA-48F77A4D7D64}" type="presOf" srcId="{5BFAC538-0A10-4805-B896-2AB82A62C10C}" destId="{9EDB2CDA-6E78-4281-8E52-DC29BA070789}" srcOrd="0" destOrd="2" presId="urn:microsoft.com/office/officeart/2005/8/layout/vList4#4"/>
    <dgm:cxn modelId="{FF56DB1F-9F62-430F-875D-A10BC915FE58}" srcId="{7FBB709D-600A-4AC6-BE27-1C68584A932A}" destId="{7E3E721E-47DF-4492-8A96-3C924115E998}" srcOrd="1" destOrd="0" parTransId="{C0DD13A0-18A3-44E1-BBC0-BB14589D7CAC}" sibTransId="{98B1CC14-CEC4-4F4B-B879-DD9393A6B250}"/>
    <dgm:cxn modelId="{D20CDE69-2012-4346-9EBF-0447F79D8238}" type="presOf" srcId="{973EC7ED-4CA5-47B7-A880-D5213C39789F}" destId="{C8B46582-B422-45E4-825A-E3A017A3FB2D}" srcOrd="1" destOrd="1" presId="urn:microsoft.com/office/officeart/2005/8/layout/vList4#4"/>
    <dgm:cxn modelId="{0B40BE32-A93A-4CEC-BF0E-9A868EAFDE45}" srcId="{C35F8454-B6C8-4021-8DB7-C75490F565C4}" destId="{A3753E2C-1AC5-42D5-A969-F7741793A047}" srcOrd="0" destOrd="0" parTransId="{8770EE2B-4C94-457C-AB54-BA423012201C}" sibTransId="{293966F7-0017-4D25-BF76-B2D3F063EE38}"/>
    <dgm:cxn modelId="{D825D048-405E-4B06-B523-927F4BF5AD23}" type="presOf" srcId="{7E3E721E-47DF-4492-8A96-3C924115E998}" destId="{1066A749-F611-4DA6-8B53-F970718DAA52}" srcOrd="1" destOrd="2" presId="urn:microsoft.com/office/officeart/2005/8/layout/vList4#4"/>
    <dgm:cxn modelId="{BF2B9D86-C3F9-4825-AE21-6C94F574454E}" type="presOf" srcId="{7E3E721E-47DF-4492-8A96-3C924115E998}" destId="{AAE71E7B-7C6C-40C4-A9C4-A240A82DE81D}" srcOrd="0" destOrd="2" presId="urn:microsoft.com/office/officeart/2005/8/layout/vList4#4"/>
    <dgm:cxn modelId="{BB721EFD-CD84-4AC8-9395-A54D6903677D}" type="presOf" srcId="{CD80666D-02F4-43C4-A45E-42B0236BAEBB}" destId="{43996490-5ABF-4BCD-A25A-03D3E34537BA}" srcOrd="0" destOrd="0" presId="urn:microsoft.com/office/officeart/2005/8/layout/vList4#4"/>
    <dgm:cxn modelId="{4E1762E1-C6B8-4CEB-A29E-FDE3DC387447}" srcId="{A3753E2C-1AC5-42D5-A969-F7741793A047}" destId="{973EC7ED-4CA5-47B7-A880-D5213C39789F}" srcOrd="0" destOrd="0" parTransId="{1D2947F8-CA9C-4CBE-9A25-7BF980F7AF6C}" sibTransId="{1BE9B1AE-6AA8-4055-B987-DF8015BEF187}"/>
    <dgm:cxn modelId="{6797AA3C-FE8A-4CCD-9B43-F92793589853}" srcId="{CD80666D-02F4-43C4-A45E-42B0236BAEBB}" destId="{F6209300-D86C-469C-8E68-DC691F27FDAD}" srcOrd="0" destOrd="0" parTransId="{1146FAFD-C540-4600-9E2A-0ACBFF0C0C90}" sibTransId="{23B1F49A-84F8-4D57-965D-6ABC482ABE8D}"/>
    <dgm:cxn modelId="{1A70E034-9234-491B-B1BF-FC78DA4287D3}" type="presOf" srcId="{7FBB709D-600A-4AC6-BE27-1C68584A932A}" destId="{1066A749-F611-4DA6-8B53-F970718DAA52}" srcOrd="1" destOrd="0" presId="urn:microsoft.com/office/officeart/2005/8/layout/vList4#4"/>
    <dgm:cxn modelId="{6B3DCDB3-953A-4027-967F-068B900C838D}" type="presOf" srcId="{77EE3A77-2734-4346-981F-7CD58FB8EDC7}" destId="{AAE71E7B-7C6C-40C4-A9C4-A240A82DE81D}" srcOrd="0" destOrd="1" presId="urn:microsoft.com/office/officeart/2005/8/layout/vList4#4"/>
    <dgm:cxn modelId="{62819773-87CC-4111-BDB6-1F2FDF851127}" type="presOf" srcId="{A3753E2C-1AC5-42D5-A969-F7741793A047}" destId="{9EDB2CDA-6E78-4281-8E52-DC29BA070789}" srcOrd="0" destOrd="0" presId="urn:microsoft.com/office/officeart/2005/8/layout/vList4#4"/>
    <dgm:cxn modelId="{070C4FE6-F6CE-4F4E-9064-77788C87D84A}" type="presOf" srcId="{D9C55F2D-A8DB-4EF8-81C0-00EFB35E83D5}" destId="{332D82AB-C257-40AF-B04B-992FB7C510B4}" srcOrd="1" destOrd="2" presId="urn:microsoft.com/office/officeart/2005/8/layout/vList4#4"/>
    <dgm:cxn modelId="{22141AE0-9392-4E48-ABB2-960B41056AE9}" srcId="{7FBB709D-600A-4AC6-BE27-1C68584A932A}" destId="{77EE3A77-2734-4346-981F-7CD58FB8EDC7}" srcOrd="0" destOrd="0" parTransId="{B7FBD338-F9F0-459D-85A3-4F1597010E23}" sibTransId="{FD66533B-9261-4154-9304-6B9DB837712B}"/>
    <dgm:cxn modelId="{C3DB62AF-D504-46DA-AAFA-CD07DE9AE93C}" type="presOf" srcId="{A3753E2C-1AC5-42D5-A969-F7741793A047}" destId="{C8B46582-B422-45E4-825A-E3A017A3FB2D}" srcOrd="1" destOrd="0" presId="urn:microsoft.com/office/officeart/2005/8/layout/vList4#4"/>
    <dgm:cxn modelId="{FEDD0010-C98D-4005-82E4-CFFE9A973C3F}" type="presOf" srcId="{F6209300-D86C-469C-8E68-DC691F27FDAD}" destId="{43996490-5ABF-4BCD-A25A-03D3E34537BA}" srcOrd="0" destOrd="1" presId="urn:microsoft.com/office/officeart/2005/8/layout/vList4#4"/>
    <dgm:cxn modelId="{53655C2D-86EF-499E-93ED-7A95A300CB4C}" type="presOf" srcId="{F6209300-D86C-469C-8E68-DC691F27FDAD}" destId="{332D82AB-C257-40AF-B04B-992FB7C510B4}" srcOrd="1" destOrd="1" presId="urn:microsoft.com/office/officeart/2005/8/layout/vList4#4"/>
    <dgm:cxn modelId="{43BA93F8-9F24-44B1-A9D4-98C93C5BF570}" type="presOf" srcId="{973EC7ED-4CA5-47B7-A880-D5213C39789F}" destId="{9EDB2CDA-6E78-4281-8E52-DC29BA070789}" srcOrd="0" destOrd="1" presId="urn:microsoft.com/office/officeart/2005/8/layout/vList4#4"/>
    <dgm:cxn modelId="{679B98F0-5FED-4614-876F-E78B85DFC2AB}" type="presOf" srcId="{7FBB709D-600A-4AC6-BE27-1C68584A932A}" destId="{AAE71E7B-7C6C-40C4-A9C4-A240A82DE81D}" srcOrd="0" destOrd="0" presId="urn:microsoft.com/office/officeart/2005/8/layout/vList4#4"/>
    <dgm:cxn modelId="{FC941E8F-4EB6-4C50-B4A7-647FA22B7DF7}" srcId="{CD80666D-02F4-43C4-A45E-42B0236BAEBB}" destId="{D9C55F2D-A8DB-4EF8-81C0-00EFB35E83D5}" srcOrd="1" destOrd="0" parTransId="{64EAB3AA-9373-4D8C-A25F-8DF0B95D6207}" sibTransId="{7D89CE03-626D-4948-BC7D-8BD6FB063D73}"/>
    <dgm:cxn modelId="{E4347BB2-984B-40C1-94CE-3758B00BCC14}" srcId="{C35F8454-B6C8-4021-8DB7-C75490F565C4}" destId="{7FBB709D-600A-4AC6-BE27-1C68584A932A}" srcOrd="2" destOrd="0" parTransId="{E956F2C1-574E-46F2-9E36-7C2B453ED79B}" sibTransId="{1666BDC0-67B1-4CBF-BD1D-7040DD2A47A8}"/>
    <dgm:cxn modelId="{C8E3B20A-1C74-4E3F-8F15-569204EF3E15}" type="presOf" srcId="{D9C55F2D-A8DB-4EF8-81C0-00EFB35E83D5}" destId="{43996490-5ABF-4BCD-A25A-03D3E34537BA}" srcOrd="0" destOrd="2" presId="urn:microsoft.com/office/officeart/2005/8/layout/vList4#4"/>
    <dgm:cxn modelId="{658C7381-1F1E-48F6-A531-F1461354140E}" type="presOf" srcId="{77EE3A77-2734-4346-981F-7CD58FB8EDC7}" destId="{1066A749-F611-4DA6-8B53-F970718DAA52}" srcOrd="1" destOrd="1" presId="urn:microsoft.com/office/officeart/2005/8/layout/vList4#4"/>
    <dgm:cxn modelId="{2ED08B70-9475-4E3C-8B23-9FE621A88599}" srcId="{A3753E2C-1AC5-42D5-A969-F7741793A047}" destId="{5BFAC538-0A10-4805-B896-2AB82A62C10C}" srcOrd="1" destOrd="0" parTransId="{D4950A22-6367-47D6-9A43-BF8D9F79712C}" sibTransId="{B593734A-B3C8-488B-919E-67E05105FB4A}"/>
    <dgm:cxn modelId="{248D245F-3C1B-42E0-B06A-DC8232BA4364}" srcId="{C35F8454-B6C8-4021-8DB7-C75490F565C4}" destId="{CD80666D-02F4-43C4-A45E-42B0236BAEBB}" srcOrd="1" destOrd="0" parTransId="{49531829-5236-42B6-8276-B42651A67597}" sibTransId="{01D1AD9F-0471-4F3B-9DE6-29CD22EDBD6E}"/>
    <dgm:cxn modelId="{1EB5790F-FDA7-451C-961E-621F092359F5}" type="presOf" srcId="{CD80666D-02F4-43C4-A45E-42B0236BAEBB}" destId="{332D82AB-C257-40AF-B04B-992FB7C510B4}" srcOrd="1" destOrd="0" presId="urn:microsoft.com/office/officeart/2005/8/layout/vList4#4"/>
    <dgm:cxn modelId="{393E2E36-E68C-481D-B300-64D08C310302}" type="presParOf" srcId="{43500AD5-A1BE-4321-B5D0-3A83CCDB16D9}" destId="{B20E60EE-2458-4FD3-ADFC-7C52C3AB35FE}" srcOrd="0" destOrd="0" presId="urn:microsoft.com/office/officeart/2005/8/layout/vList4#4"/>
    <dgm:cxn modelId="{8817DEBD-F2DB-4E29-A31F-768296772A47}" type="presParOf" srcId="{B20E60EE-2458-4FD3-ADFC-7C52C3AB35FE}" destId="{9EDB2CDA-6E78-4281-8E52-DC29BA070789}" srcOrd="0" destOrd="0" presId="urn:microsoft.com/office/officeart/2005/8/layout/vList4#4"/>
    <dgm:cxn modelId="{2719BFE0-6E8E-462F-B3E0-495B7447C50E}" type="presParOf" srcId="{B20E60EE-2458-4FD3-ADFC-7C52C3AB35FE}" destId="{246F6D02-AFC6-43C7-BC5C-7A7591FA9E81}" srcOrd="1" destOrd="0" presId="urn:microsoft.com/office/officeart/2005/8/layout/vList4#4"/>
    <dgm:cxn modelId="{E1DCDF30-5F10-4A1B-8F5E-77D3B4D747E3}" type="presParOf" srcId="{B20E60EE-2458-4FD3-ADFC-7C52C3AB35FE}" destId="{C8B46582-B422-45E4-825A-E3A017A3FB2D}" srcOrd="2" destOrd="0" presId="urn:microsoft.com/office/officeart/2005/8/layout/vList4#4"/>
    <dgm:cxn modelId="{36CEB1B9-DBD2-41DA-BD5C-4B177BD32549}" type="presParOf" srcId="{43500AD5-A1BE-4321-B5D0-3A83CCDB16D9}" destId="{D3348BD9-CB4C-4ACC-AEAF-01A6729078EC}" srcOrd="1" destOrd="0" presId="urn:microsoft.com/office/officeart/2005/8/layout/vList4#4"/>
    <dgm:cxn modelId="{28827EEC-4EFE-4015-BF00-F3E6607FFABA}" type="presParOf" srcId="{43500AD5-A1BE-4321-B5D0-3A83CCDB16D9}" destId="{CA000BBB-58C0-4ED7-9A90-5AE094A4767D}" srcOrd="2" destOrd="0" presId="urn:microsoft.com/office/officeart/2005/8/layout/vList4#4"/>
    <dgm:cxn modelId="{94A24A5F-CB7F-4FD2-895C-CAFFDAE48032}" type="presParOf" srcId="{CA000BBB-58C0-4ED7-9A90-5AE094A4767D}" destId="{43996490-5ABF-4BCD-A25A-03D3E34537BA}" srcOrd="0" destOrd="0" presId="urn:microsoft.com/office/officeart/2005/8/layout/vList4#4"/>
    <dgm:cxn modelId="{EA951792-B28C-4A41-BF78-E35B950824E0}" type="presParOf" srcId="{CA000BBB-58C0-4ED7-9A90-5AE094A4767D}" destId="{01F2680E-E527-446C-854F-353FF4867643}" srcOrd="1" destOrd="0" presId="urn:microsoft.com/office/officeart/2005/8/layout/vList4#4"/>
    <dgm:cxn modelId="{6B1B88CF-434A-4732-9679-F136247A722F}" type="presParOf" srcId="{CA000BBB-58C0-4ED7-9A90-5AE094A4767D}" destId="{332D82AB-C257-40AF-B04B-992FB7C510B4}" srcOrd="2" destOrd="0" presId="urn:microsoft.com/office/officeart/2005/8/layout/vList4#4"/>
    <dgm:cxn modelId="{B59F4EB9-BAF4-4267-8282-7D6D5F4507B0}" type="presParOf" srcId="{43500AD5-A1BE-4321-B5D0-3A83CCDB16D9}" destId="{D380606D-C9C6-43A8-B466-6C9123B75A4A}" srcOrd="3" destOrd="0" presId="urn:microsoft.com/office/officeart/2005/8/layout/vList4#4"/>
    <dgm:cxn modelId="{F8ECDB37-DC3E-4E66-942F-FCD7E50DBEF2}" type="presParOf" srcId="{43500AD5-A1BE-4321-B5D0-3A83CCDB16D9}" destId="{10B55D38-73D8-48F3-B391-35AD0E659CA2}" srcOrd="4" destOrd="0" presId="urn:microsoft.com/office/officeart/2005/8/layout/vList4#4"/>
    <dgm:cxn modelId="{3CF38245-AFE9-4B4E-8D60-8B916CBCB520}" type="presParOf" srcId="{10B55D38-73D8-48F3-B391-35AD0E659CA2}" destId="{AAE71E7B-7C6C-40C4-A9C4-A240A82DE81D}" srcOrd="0" destOrd="0" presId="urn:microsoft.com/office/officeart/2005/8/layout/vList4#4"/>
    <dgm:cxn modelId="{D61BDA3C-720A-464D-A513-DE16ED156707}" type="presParOf" srcId="{10B55D38-73D8-48F3-B391-35AD0E659CA2}" destId="{C09469B4-BFB7-4C91-840C-9560AB0CD90F}" srcOrd="1" destOrd="0" presId="urn:microsoft.com/office/officeart/2005/8/layout/vList4#4"/>
    <dgm:cxn modelId="{E9093173-5ACB-4CDE-A16B-872AFF850733}" type="presParOf" srcId="{10B55D38-73D8-48F3-B391-35AD0E659CA2}" destId="{1066A749-F611-4DA6-8B53-F970718DAA52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5F8454-B6C8-4021-8DB7-C75490F565C4}" type="doc">
      <dgm:prSet loTypeId="urn:microsoft.com/office/officeart/2005/8/layout/vList4#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753E2C-1AC5-42D5-A969-F7741793A047}">
      <dgm:prSet phldrT="[Text]"/>
      <dgm:spPr/>
      <dgm:t>
        <a:bodyPr/>
        <a:lstStyle/>
        <a:p>
          <a:r>
            <a:rPr lang="en-US" dirty="0" smtClean="0"/>
            <a:t>Biomarkers of chronic obstructive pulmonary disorder </a:t>
          </a:r>
          <a:endParaRPr lang="en-US" dirty="0"/>
        </a:p>
      </dgm:t>
    </dgm:pt>
    <dgm:pt modelId="{8770EE2B-4C94-457C-AB54-BA423012201C}" type="parTrans" cxnId="{0B40BE32-A93A-4CEC-BF0E-9A868EAFDE45}">
      <dgm:prSet/>
      <dgm:spPr/>
      <dgm:t>
        <a:bodyPr/>
        <a:lstStyle/>
        <a:p>
          <a:endParaRPr lang="en-US"/>
        </a:p>
      </dgm:t>
    </dgm:pt>
    <dgm:pt modelId="{293966F7-0017-4D25-BF76-B2D3F063EE38}" type="sibTrans" cxnId="{0B40BE32-A93A-4CEC-BF0E-9A868EAFDE45}">
      <dgm:prSet/>
      <dgm:spPr/>
      <dgm:t>
        <a:bodyPr/>
        <a:lstStyle/>
        <a:p>
          <a:endParaRPr lang="en-US"/>
        </a:p>
      </dgm:t>
    </dgm:pt>
    <dgm:pt modelId="{973EC7ED-4CA5-47B7-A880-D5213C39789F}">
      <dgm:prSet phldrT="[Text]"/>
      <dgm:spPr/>
      <dgm:t>
        <a:bodyPr/>
        <a:lstStyle/>
        <a:p>
          <a:r>
            <a:rPr lang="en-US" dirty="0" smtClean="0"/>
            <a:t>Early indicators and treatment responses for COPD patients</a:t>
          </a:r>
          <a:endParaRPr lang="en-US" dirty="0"/>
        </a:p>
      </dgm:t>
    </dgm:pt>
    <dgm:pt modelId="{1D2947F8-CA9C-4CBE-9A25-7BF980F7AF6C}" type="parTrans" cxnId="{4E1762E1-C6B8-4CEB-A29E-FDE3DC387447}">
      <dgm:prSet/>
      <dgm:spPr/>
      <dgm:t>
        <a:bodyPr/>
        <a:lstStyle/>
        <a:p>
          <a:endParaRPr lang="en-US"/>
        </a:p>
      </dgm:t>
    </dgm:pt>
    <dgm:pt modelId="{1BE9B1AE-6AA8-4055-B987-DF8015BEF187}" type="sibTrans" cxnId="{4E1762E1-C6B8-4CEB-A29E-FDE3DC387447}">
      <dgm:prSet/>
      <dgm:spPr/>
      <dgm:t>
        <a:bodyPr/>
        <a:lstStyle/>
        <a:p>
          <a:endParaRPr lang="en-US"/>
        </a:p>
      </dgm:t>
    </dgm:pt>
    <dgm:pt modelId="{5BFAC538-0A10-4805-B896-2AB82A62C10C}">
      <dgm:prSet phldrT="[Text]"/>
      <dgm:spPr/>
      <dgm:t>
        <a:bodyPr/>
        <a:lstStyle/>
        <a:p>
          <a:r>
            <a:rPr lang="en-US" dirty="0" smtClean="0"/>
            <a:t>Developing a rapid, cost effective diagnostic kit</a:t>
          </a:r>
          <a:endParaRPr lang="en-US" dirty="0"/>
        </a:p>
      </dgm:t>
    </dgm:pt>
    <dgm:pt modelId="{D4950A22-6367-47D6-9A43-BF8D9F79712C}" type="parTrans" cxnId="{2ED08B70-9475-4E3C-8B23-9FE621A88599}">
      <dgm:prSet/>
      <dgm:spPr/>
      <dgm:t>
        <a:bodyPr/>
        <a:lstStyle/>
        <a:p>
          <a:endParaRPr lang="en-US"/>
        </a:p>
      </dgm:t>
    </dgm:pt>
    <dgm:pt modelId="{B593734A-B3C8-488B-919E-67E05105FB4A}" type="sibTrans" cxnId="{2ED08B70-9475-4E3C-8B23-9FE621A88599}">
      <dgm:prSet/>
      <dgm:spPr/>
      <dgm:t>
        <a:bodyPr/>
        <a:lstStyle/>
        <a:p>
          <a:endParaRPr lang="en-US"/>
        </a:p>
      </dgm:t>
    </dgm:pt>
    <dgm:pt modelId="{CD80666D-02F4-43C4-A45E-42B0236BAEBB}">
      <dgm:prSet phldrT="[Text]"/>
      <dgm:spPr/>
      <dgm:t>
        <a:bodyPr/>
        <a:lstStyle/>
        <a:p>
          <a:r>
            <a:rPr lang="en-US" dirty="0" smtClean="0"/>
            <a:t>Determining egg quality to improve assisted reproduction</a:t>
          </a:r>
          <a:endParaRPr lang="en-US" dirty="0"/>
        </a:p>
      </dgm:t>
    </dgm:pt>
    <dgm:pt modelId="{49531829-5236-42B6-8276-B42651A67597}" type="parTrans" cxnId="{248D245F-3C1B-42E0-B06A-DC8232BA4364}">
      <dgm:prSet/>
      <dgm:spPr/>
      <dgm:t>
        <a:bodyPr/>
        <a:lstStyle/>
        <a:p>
          <a:endParaRPr lang="en-US"/>
        </a:p>
      </dgm:t>
    </dgm:pt>
    <dgm:pt modelId="{01D1AD9F-0471-4F3B-9DE6-29CD22EDBD6E}" type="sibTrans" cxnId="{248D245F-3C1B-42E0-B06A-DC8232BA4364}">
      <dgm:prSet/>
      <dgm:spPr/>
      <dgm:t>
        <a:bodyPr/>
        <a:lstStyle/>
        <a:p>
          <a:endParaRPr lang="en-US"/>
        </a:p>
      </dgm:t>
    </dgm:pt>
    <dgm:pt modelId="{F6209300-D86C-469C-8E68-DC691F27FDAD}">
      <dgm:prSet phldrT="[Text]"/>
      <dgm:spPr/>
      <dgm:t>
        <a:bodyPr/>
        <a:lstStyle/>
        <a:p>
          <a:r>
            <a:rPr lang="en-US" dirty="0" smtClean="0"/>
            <a:t>Clinical human assisted reproduction </a:t>
          </a:r>
          <a:endParaRPr lang="en-US" dirty="0"/>
        </a:p>
      </dgm:t>
    </dgm:pt>
    <dgm:pt modelId="{1146FAFD-C540-4600-9E2A-0ACBFF0C0C90}" type="parTrans" cxnId="{6797AA3C-FE8A-4CCD-9B43-F92793589853}">
      <dgm:prSet/>
      <dgm:spPr/>
      <dgm:t>
        <a:bodyPr/>
        <a:lstStyle/>
        <a:p>
          <a:endParaRPr lang="en-US"/>
        </a:p>
      </dgm:t>
    </dgm:pt>
    <dgm:pt modelId="{23B1F49A-84F8-4D57-965D-6ABC482ABE8D}" type="sibTrans" cxnId="{6797AA3C-FE8A-4CCD-9B43-F92793589853}">
      <dgm:prSet/>
      <dgm:spPr/>
      <dgm:t>
        <a:bodyPr/>
        <a:lstStyle/>
        <a:p>
          <a:endParaRPr lang="en-US"/>
        </a:p>
      </dgm:t>
    </dgm:pt>
    <dgm:pt modelId="{D9C55F2D-A8DB-4EF8-81C0-00EFB35E83D5}">
      <dgm:prSet phldrT="[Text]"/>
      <dgm:spPr/>
      <dgm:t>
        <a:bodyPr/>
        <a:lstStyle/>
        <a:p>
          <a:r>
            <a:rPr lang="en-US" dirty="0" smtClean="0"/>
            <a:t>Livestock propagation by enhanced ovulation and </a:t>
          </a:r>
          <a:r>
            <a:rPr lang="en-US" i="1" dirty="0" smtClean="0"/>
            <a:t>in vitro </a:t>
          </a:r>
          <a:r>
            <a:rPr lang="en-US" i="0" dirty="0" smtClean="0"/>
            <a:t>embryo production    CLICK IMAGE FOR HIGH RESOLUTION PICTURE</a:t>
          </a:r>
          <a:endParaRPr lang="en-US" i="1" dirty="0"/>
        </a:p>
      </dgm:t>
    </dgm:pt>
    <dgm:pt modelId="{64EAB3AA-9373-4D8C-A25F-8DF0B95D6207}" type="parTrans" cxnId="{FC941E8F-4EB6-4C50-B4A7-647FA22B7DF7}">
      <dgm:prSet/>
      <dgm:spPr/>
      <dgm:t>
        <a:bodyPr/>
        <a:lstStyle/>
        <a:p>
          <a:endParaRPr lang="en-US"/>
        </a:p>
      </dgm:t>
    </dgm:pt>
    <dgm:pt modelId="{7D89CE03-626D-4948-BC7D-8BD6FB063D73}" type="sibTrans" cxnId="{FC941E8F-4EB6-4C50-B4A7-647FA22B7DF7}">
      <dgm:prSet/>
      <dgm:spPr/>
      <dgm:t>
        <a:bodyPr/>
        <a:lstStyle/>
        <a:p>
          <a:endParaRPr lang="en-US"/>
        </a:p>
      </dgm:t>
    </dgm:pt>
    <dgm:pt modelId="{7FBB709D-600A-4AC6-BE27-1C68584A932A}">
      <dgm:prSet phldrT="[Text]"/>
      <dgm:spPr/>
      <dgm:t>
        <a:bodyPr/>
        <a:lstStyle/>
        <a:p>
          <a:r>
            <a:rPr lang="en-US" dirty="0" smtClean="0"/>
            <a:t>Cocaine analogs for the treatment of addiction</a:t>
          </a:r>
          <a:endParaRPr lang="en-US" dirty="0"/>
        </a:p>
      </dgm:t>
    </dgm:pt>
    <dgm:pt modelId="{E956F2C1-574E-46F2-9E36-7C2B453ED79B}" type="parTrans" cxnId="{E4347BB2-984B-40C1-94CE-3758B00BCC14}">
      <dgm:prSet/>
      <dgm:spPr/>
      <dgm:t>
        <a:bodyPr/>
        <a:lstStyle/>
        <a:p>
          <a:endParaRPr lang="en-US"/>
        </a:p>
      </dgm:t>
    </dgm:pt>
    <dgm:pt modelId="{1666BDC0-67B1-4CBF-BD1D-7040DD2A47A8}" type="sibTrans" cxnId="{E4347BB2-984B-40C1-94CE-3758B00BCC14}">
      <dgm:prSet/>
      <dgm:spPr/>
      <dgm:t>
        <a:bodyPr/>
        <a:lstStyle/>
        <a:p>
          <a:endParaRPr lang="en-US"/>
        </a:p>
      </dgm:t>
    </dgm:pt>
    <dgm:pt modelId="{77EE3A77-2734-4346-981F-7CD58FB8EDC7}">
      <dgm:prSet phldrT="[Text]"/>
      <dgm:spPr/>
      <dgm:t>
        <a:bodyPr/>
        <a:lstStyle/>
        <a:p>
          <a:r>
            <a:rPr lang="en-US" dirty="0" smtClean="0"/>
            <a:t>No available synthetic methods for cocaine analogs  </a:t>
          </a:r>
          <a:endParaRPr lang="en-US" dirty="0"/>
        </a:p>
      </dgm:t>
    </dgm:pt>
    <dgm:pt modelId="{B7FBD338-F9F0-459D-85A3-4F1597010E23}" type="parTrans" cxnId="{22141AE0-9392-4E48-ABB2-960B41056AE9}">
      <dgm:prSet/>
      <dgm:spPr/>
      <dgm:t>
        <a:bodyPr/>
        <a:lstStyle/>
        <a:p>
          <a:endParaRPr lang="en-US"/>
        </a:p>
      </dgm:t>
    </dgm:pt>
    <dgm:pt modelId="{FD66533B-9261-4154-9304-6B9DB837712B}" type="sibTrans" cxnId="{22141AE0-9392-4E48-ABB2-960B41056AE9}">
      <dgm:prSet/>
      <dgm:spPr/>
      <dgm:t>
        <a:bodyPr/>
        <a:lstStyle/>
        <a:p>
          <a:endParaRPr lang="en-US"/>
        </a:p>
      </dgm:t>
    </dgm:pt>
    <dgm:pt modelId="{7E3E721E-47DF-4492-8A96-3C924115E998}">
      <dgm:prSet phldrT="[Text]"/>
      <dgm:spPr/>
      <dgm:t>
        <a:bodyPr/>
        <a:lstStyle/>
        <a:p>
          <a:r>
            <a:rPr lang="en-US" dirty="0" smtClean="0"/>
            <a:t>Potential therapeutic for drug addiction, ADHD, and neurological disorders</a:t>
          </a:r>
          <a:endParaRPr lang="en-US" dirty="0"/>
        </a:p>
      </dgm:t>
    </dgm:pt>
    <dgm:pt modelId="{C0DD13A0-18A3-44E1-BBC0-BB14589D7CAC}" type="parTrans" cxnId="{FF56DB1F-9F62-430F-875D-A10BC915FE58}">
      <dgm:prSet/>
      <dgm:spPr/>
      <dgm:t>
        <a:bodyPr/>
        <a:lstStyle/>
        <a:p>
          <a:endParaRPr lang="en-US"/>
        </a:p>
      </dgm:t>
    </dgm:pt>
    <dgm:pt modelId="{98B1CC14-CEC4-4F4B-B879-DD9393A6B250}" type="sibTrans" cxnId="{FF56DB1F-9F62-430F-875D-A10BC915FE58}">
      <dgm:prSet/>
      <dgm:spPr/>
      <dgm:t>
        <a:bodyPr/>
        <a:lstStyle/>
        <a:p>
          <a:endParaRPr lang="en-US"/>
        </a:p>
      </dgm:t>
    </dgm:pt>
    <dgm:pt modelId="{43500AD5-A1BE-4321-B5D0-3A83CCDB16D9}" type="pres">
      <dgm:prSet presAssocID="{C35F8454-B6C8-4021-8DB7-C75490F565C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0E60EE-2458-4FD3-ADFC-7C52C3AB35FE}" type="pres">
      <dgm:prSet presAssocID="{A3753E2C-1AC5-42D5-A969-F7741793A047}" presName="comp" presStyleCnt="0"/>
      <dgm:spPr/>
    </dgm:pt>
    <dgm:pt modelId="{9EDB2CDA-6E78-4281-8E52-DC29BA070789}" type="pres">
      <dgm:prSet presAssocID="{A3753E2C-1AC5-42D5-A969-F7741793A047}" presName="box" presStyleLbl="node1" presStyleIdx="0" presStyleCnt="3"/>
      <dgm:spPr/>
      <dgm:t>
        <a:bodyPr/>
        <a:lstStyle/>
        <a:p>
          <a:endParaRPr lang="en-US"/>
        </a:p>
      </dgm:t>
    </dgm:pt>
    <dgm:pt modelId="{246F6D02-AFC6-43C7-BC5C-7A7591FA9E81}" type="pres">
      <dgm:prSet presAssocID="{A3753E2C-1AC5-42D5-A969-F7741793A04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8B46582-B422-45E4-825A-E3A017A3FB2D}" type="pres">
      <dgm:prSet presAssocID="{A3753E2C-1AC5-42D5-A969-F7741793A04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48BD9-CB4C-4ACC-AEAF-01A6729078EC}" type="pres">
      <dgm:prSet presAssocID="{293966F7-0017-4D25-BF76-B2D3F063EE38}" presName="spacer" presStyleCnt="0"/>
      <dgm:spPr/>
    </dgm:pt>
    <dgm:pt modelId="{CA000BBB-58C0-4ED7-9A90-5AE094A4767D}" type="pres">
      <dgm:prSet presAssocID="{CD80666D-02F4-43C4-A45E-42B0236BAEBB}" presName="comp" presStyleCnt="0"/>
      <dgm:spPr/>
    </dgm:pt>
    <dgm:pt modelId="{43996490-5ABF-4BCD-A25A-03D3E34537BA}" type="pres">
      <dgm:prSet presAssocID="{CD80666D-02F4-43C4-A45E-42B0236BAEBB}" presName="box" presStyleLbl="node1" presStyleIdx="1" presStyleCnt="3"/>
      <dgm:spPr/>
      <dgm:t>
        <a:bodyPr/>
        <a:lstStyle/>
        <a:p>
          <a:endParaRPr lang="en-US"/>
        </a:p>
      </dgm:t>
    </dgm:pt>
    <dgm:pt modelId="{01F2680E-E527-446C-854F-353FF4867643}" type="pres">
      <dgm:prSet presAssocID="{CD80666D-02F4-43C4-A45E-42B0236BAEBB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32D82AB-C257-40AF-B04B-992FB7C510B4}" type="pres">
      <dgm:prSet presAssocID="{CD80666D-02F4-43C4-A45E-42B0236BAEB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0606D-C9C6-43A8-B466-6C9123B75A4A}" type="pres">
      <dgm:prSet presAssocID="{01D1AD9F-0471-4F3B-9DE6-29CD22EDBD6E}" presName="spacer" presStyleCnt="0"/>
      <dgm:spPr/>
    </dgm:pt>
    <dgm:pt modelId="{10B55D38-73D8-48F3-B391-35AD0E659CA2}" type="pres">
      <dgm:prSet presAssocID="{7FBB709D-600A-4AC6-BE27-1C68584A932A}" presName="comp" presStyleCnt="0"/>
      <dgm:spPr/>
    </dgm:pt>
    <dgm:pt modelId="{AAE71E7B-7C6C-40C4-A9C4-A240A82DE81D}" type="pres">
      <dgm:prSet presAssocID="{7FBB709D-600A-4AC6-BE27-1C68584A932A}" presName="box" presStyleLbl="node1" presStyleIdx="2" presStyleCnt="3"/>
      <dgm:spPr/>
      <dgm:t>
        <a:bodyPr/>
        <a:lstStyle/>
        <a:p>
          <a:endParaRPr lang="en-US"/>
        </a:p>
      </dgm:t>
    </dgm:pt>
    <dgm:pt modelId="{C09469B4-BFB7-4C91-840C-9560AB0CD90F}" type="pres">
      <dgm:prSet presAssocID="{7FBB709D-600A-4AC6-BE27-1C68584A932A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066A749-F611-4DA6-8B53-F970718DAA52}" type="pres">
      <dgm:prSet presAssocID="{7FBB709D-600A-4AC6-BE27-1C68584A932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BE19D2-F1E4-4A8F-A4F4-3EA16A8BD2CF}" type="presOf" srcId="{D9C55F2D-A8DB-4EF8-81C0-00EFB35E83D5}" destId="{43996490-5ABF-4BCD-A25A-03D3E34537BA}" srcOrd="0" destOrd="2" presId="urn:microsoft.com/office/officeart/2005/8/layout/vList4#5"/>
    <dgm:cxn modelId="{FF56DB1F-9F62-430F-875D-A10BC915FE58}" srcId="{7FBB709D-600A-4AC6-BE27-1C68584A932A}" destId="{7E3E721E-47DF-4492-8A96-3C924115E998}" srcOrd="1" destOrd="0" parTransId="{C0DD13A0-18A3-44E1-BBC0-BB14589D7CAC}" sibTransId="{98B1CC14-CEC4-4F4B-B879-DD9393A6B250}"/>
    <dgm:cxn modelId="{E982222C-B5B8-4A0A-B0A6-FDA98C02D621}" type="presOf" srcId="{77EE3A77-2734-4346-981F-7CD58FB8EDC7}" destId="{AAE71E7B-7C6C-40C4-A9C4-A240A82DE81D}" srcOrd="0" destOrd="1" presId="urn:microsoft.com/office/officeart/2005/8/layout/vList4#5"/>
    <dgm:cxn modelId="{4C72B5B3-D930-4414-B2B0-BD88CDBC10BD}" type="presOf" srcId="{7E3E721E-47DF-4492-8A96-3C924115E998}" destId="{1066A749-F611-4DA6-8B53-F970718DAA52}" srcOrd="1" destOrd="2" presId="urn:microsoft.com/office/officeart/2005/8/layout/vList4#5"/>
    <dgm:cxn modelId="{2ED08B70-9475-4E3C-8B23-9FE621A88599}" srcId="{A3753E2C-1AC5-42D5-A969-F7741793A047}" destId="{5BFAC538-0A10-4805-B896-2AB82A62C10C}" srcOrd="1" destOrd="0" parTransId="{D4950A22-6367-47D6-9A43-BF8D9F79712C}" sibTransId="{B593734A-B3C8-488B-919E-67E05105FB4A}"/>
    <dgm:cxn modelId="{4E1762E1-C6B8-4CEB-A29E-FDE3DC387447}" srcId="{A3753E2C-1AC5-42D5-A969-F7741793A047}" destId="{973EC7ED-4CA5-47B7-A880-D5213C39789F}" srcOrd="0" destOrd="0" parTransId="{1D2947F8-CA9C-4CBE-9A25-7BF980F7AF6C}" sibTransId="{1BE9B1AE-6AA8-4055-B987-DF8015BEF187}"/>
    <dgm:cxn modelId="{FDB9A040-CC0F-49E8-ACFE-F65EDE4B4E10}" type="presOf" srcId="{5BFAC538-0A10-4805-B896-2AB82A62C10C}" destId="{9EDB2CDA-6E78-4281-8E52-DC29BA070789}" srcOrd="0" destOrd="2" presId="urn:microsoft.com/office/officeart/2005/8/layout/vList4#5"/>
    <dgm:cxn modelId="{FC941E8F-4EB6-4C50-B4A7-647FA22B7DF7}" srcId="{CD80666D-02F4-43C4-A45E-42B0236BAEBB}" destId="{D9C55F2D-A8DB-4EF8-81C0-00EFB35E83D5}" srcOrd="1" destOrd="0" parTransId="{64EAB3AA-9373-4D8C-A25F-8DF0B95D6207}" sibTransId="{7D89CE03-626D-4948-BC7D-8BD6FB063D73}"/>
    <dgm:cxn modelId="{6797AA3C-FE8A-4CCD-9B43-F92793589853}" srcId="{CD80666D-02F4-43C4-A45E-42B0236BAEBB}" destId="{F6209300-D86C-469C-8E68-DC691F27FDAD}" srcOrd="0" destOrd="0" parTransId="{1146FAFD-C540-4600-9E2A-0ACBFF0C0C90}" sibTransId="{23B1F49A-84F8-4D57-965D-6ABC482ABE8D}"/>
    <dgm:cxn modelId="{DB46F815-288C-46A6-B6C4-36F905F9C642}" type="presOf" srcId="{973EC7ED-4CA5-47B7-A880-D5213C39789F}" destId="{9EDB2CDA-6E78-4281-8E52-DC29BA070789}" srcOrd="0" destOrd="1" presId="urn:microsoft.com/office/officeart/2005/8/layout/vList4#5"/>
    <dgm:cxn modelId="{18616CE6-89EA-4CDD-A214-8E65DC032DA2}" type="presOf" srcId="{C35F8454-B6C8-4021-8DB7-C75490F565C4}" destId="{43500AD5-A1BE-4321-B5D0-3A83CCDB16D9}" srcOrd="0" destOrd="0" presId="urn:microsoft.com/office/officeart/2005/8/layout/vList4#5"/>
    <dgm:cxn modelId="{F5264468-EE96-4717-B5A8-3C885FBF4084}" type="presOf" srcId="{F6209300-D86C-469C-8E68-DC691F27FDAD}" destId="{43996490-5ABF-4BCD-A25A-03D3E34537BA}" srcOrd="0" destOrd="1" presId="urn:microsoft.com/office/officeart/2005/8/layout/vList4#5"/>
    <dgm:cxn modelId="{E5B8A7F3-D157-4A0E-8BAE-B2FE475D5BD7}" type="presOf" srcId="{D9C55F2D-A8DB-4EF8-81C0-00EFB35E83D5}" destId="{332D82AB-C257-40AF-B04B-992FB7C510B4}" srcOrd="1" destOrd="2" presId="urn:microsoft.com/office/officeart/2005/8/layout/vList4#5"/>
    <dgm:cxn modelId="{E4347BB2-984B-40C1-94CE-3758B00BCC14}" srcId="{C35F8454-B6C8-4021-8DB7-C75490F565C4}" destId="{7FBB709D-600A-4AC6-BE27-1C68584A932A}" srcOrd="2" destOrd="0" parTransId="{E956F2C1-574E-46F2-9E36-7C2B453ED79B}" sibTransId="{1666BDC0-67B1-4CBF-BD1D-7040DD2A47A8}"/>
    <dgm:cxn modelId="{0B40BE32-A93A-4CEC-BF0E-9A868EAFDE45}" srcId="{C35F8454-B6C8-4021-8DB7-C75490F565C4}" destId="{A3753E2C-1AC5-42D5-A969-F7741793A047}" srcOrd="0" destOrd="0" parTransId="{8770EE2B-4C94-457C-AB54-BA423012201C}" sibTransId="{293966F7-0017-4D25-BF76-B2D3F063EE38}"/>
    <dgm:cxn modelId="{248D245F-3C1B-42E0-B06A-DC8232BA4364}" srcId="{C35F8454-B6C8-4021-8DB7-C75490F565C4}" destId="{CD80666D-02F4-43C4-A45E-42B0236BAEBB}" srcOrd="1" destOrd="0" parTransId="{49531829-5236-42B6-8276-B42651A67597}" sibTransId="{01D1AD9F-0471-4F3B-9DE6-29CD22EDBD6E}"/>
    <dgm:cxn modelId="{22141AE0-9392-4E48-ABB2-960B41056AE9}" srcId="{7FBB709D-600A-4AC6-BE27-1C68584A932A}" destId="{77EE3A77-2734-4346-981F-7CD58FB8EDC7}" srcOrd="0" destOrd="0" parTransId="{B7FBD338-F9F0-459D-85A3-4F1597010E23}" sibTransId="{FD66533B-9261-4154-9304-6B9DB837712B}"/>
    <dgm:cxn modelId="{13789DCC-C9A0-4058-B9CB-30F73F962562}" type="presOf" srcId="{973EC7ED-4CA5-47B7-A880-D5213C39789F}" destId="{C8B46582-B422-45E4-825A-E3A017A3FB2D}" srcOrd="1" destOrd="1" presId="urn:microsoft.com/office/officeart/2005/8/layout/vList4#5"/>
    <dgm:cxn modelId="{6EADB346-AC07-4D29-A6CD-0E3642A9517C}" type="presOf" srcId="{7FBB709D-600A-4AC6-BE27-1C68584A932A}" destId="{1066A749-F611-4DA6-8B53-F970718DAA52}" srcOrd="1" destOrd="0" presId="urn:microsoft.com/office/officeart/2005/8/layout/vList4#5"/>
    <dgm:cxn modelId="{889524F2-3ECE-48A3-B192-551E6CACB600}" type="presOf" srcId="{77EE3A77-2734-4346-981F-7CD58FB8EDC7}" destId="{1066A749-F611-4DA6-8B53-F970718DAA52}" srcOrd="1" destOrd="1" presId="urn:microsoft.com/office/officeart/2005/8/layout/vList4#5"/>
    <dgm:cxn modelId="{43C8FA02-89D4-4396-87B0-C14CB5D4E678}" type="presOf" srcId="{A3753E2C-1AC5-42D5-A969-F7741793A047}" destId="{C8B46582-B422-45E4-825A-E3A017A3FB2D}" srcOrd="1" destOrd="0" presId="urn:microsoft.com/office/officeart/2005/8/layout/vList4#5"/>
    <dgm:cxn modelId="{B5888072-CD3C-494B-85A4-DC634EE918B4}" type="presOf" srcId="{CD80666D-02F4-43C4-A45E-42B0236BAEBB}" destId="{43996490-5ABF-4BCD-A25A-03D3E34537BA}" srcOrd="0" destOrd="0" presId="urn:microsoft.com/office/officeart/2005/8/layout/vList4#5"/>
    <dgm:cxn modelId="{DC7D0B4C-EEBE-4844-B7E9-147E17F34727}" type="presOf" srcId="{F6209300-D86C-469C-8E68-DC691F27FDAD}" destId="{332D82AB-C257-40AF-B04B-992FB7C510B4}" srcOrd="1" destOrd="1" presId="urn:microsoft.com/office/officeart/2005/8/layout/vList4#5"/>
    <dgm:cxn modelId="{EFD15202-903D-4412-B26C-5E58F3312194}" type="presOf" srcId="{7E3E721E-47DF-4492-8A96-3C924115E998}" destId="{AAE71E7B-7C6C-40C4-A9C4-A240A82DE81D}" srcOrd="0" destOrd="2" presId="urn:microsoft.com/office/officeart/2005/8/layout/vList4#5"/>
    <dgm:cxn modelId="{EB160659-7011-497C-9E02-BF14927E59AB}" type="presOf" srcId="{5BFAC538-0A10-4805-B896-2AB82A62C10C}" destId="{C8B46582-B422-45E4-825A-E3A017A3FB2D}" srcOrd="1" destOrd="2" presId="urn:microsoft.com/office/officeart/2005/8/layout/vList4#5"/>
    <dgm:cxn modelId="{01CD8391-2C82-457A-8F46-A1504EB114F6}" type="presOf" srcId="{A3753E2C-1AC5-42D5-A969-F7741793A047}" destId="{9EDB2CDA-6E78-4281-8E52-DC29BA070789}" srcOrd="0" destOrd="0" presId="urn:microsoft.com/office/officeart/2005/8/layout/vList4#5"/>
    <dgm:cxn modelId="{6A76CB62-5A05-4A29-945A-5E9064EDDC6F}" type="presOf" srcId="{CD80666D-02F4-43C4-A45E-42B0236BAEBB}" destId="{332D82AB-C257-40AF-B04B-992FB7C510B4}" srcOrd="1" destOrd="0" presId="urn:microsoft.com/office/officeart/2005/8/layout/vList4#5"/>
    <dgm:cxn modelId="{36812D53-61F4-4512-B20B-01F143D11507}" type="presOf" srcId="{7FBB709D-600A-4AC6-BE27-1C68584A932A}" destId="{AAE71E7B-7C6C-40C4-A9C4-A240A82DE81D}" srcOrd="0" destOrd="0" presId="urn:microsoft.com/office/officeart/2005/8/layout/vList4#5"/>
    <dgm:cxn modelId="{EBA83DCE-DB31-4A03-B219-E0D9F91F566E}" type="presParOf" srcId="{43500AD5-A1BE-4321-B5D0-3A83CCDB16D9}" destId="{B20E60EE-2458-4FD3-ADFC-7C52C3AB35FE}" srcOrd="0" destOrd="0" presId="urn:microsoft.com/office/officeart/2005/8/layout/vList4#5"/>
    <dgm:cxn modelId="{CA8CA647-2570-40D0-B4F3-FBC68918037A}" type="presParOf" srcId="{B20E60EE-2458-4FD3-ADFC-7C52C3AB35FE}" destId="{9EDB2CDA-6E78-4281-8E52-DC29BA070789}" srcOrd="0" destOrd="0" presId="urn:microsoft.com/office/officeart/2005/8/layout/vList4#5"/>
    <dgm:cxn modelId="{B15BCAF7-F3A7-49C6-A852-82DF03B1A42C}" type="presParOf" srcId="{B20E60EE-2458-4FD3-ADFC-7C52C3AB35FE}" destId="{246F6D02-AFC6-43C7-BC5C-7A7591FA9E81}" srcOrd="1" destOrd="0" presId="urn:microsoft.com/office/officeart/2005/8/layout/vList4#5"/>
    <dgm:cxn modelId="{DE5C6C13-2C4A-4A84-946E-D6D94860D517}" type="presParOf" srcId="{B20E60EE-2458-4FD3-ADFC-7C52C3AB35FE}" destId="{C8B46582-B422-45E4-825A-E3A017A3FB2D}" srcOrd="2" destOrd="0" presId="urn:microsoft.com/office/officeart/2005/8/layout/vList4#5"/>
    <dgm:cxn modelId="{7152ED66-A64B-4410-A149-B2623CD5159D}" type="presParOf" srcId="{43500AD5-A1BE-4321-B5D0-3A83CCDB16D9}" destId="{D3348BD9-CB4C-4ACC-AEAF-01A6729078EC}" srcOrd="1" destOrd="0" presId="urn:microsoft.com/office/officeart/2005/8/layout/vList4#5"/>
    <dgm:cxn modelId="{3CE51656-EF66-4E6A-A558-0CA8499D38A1}" type="presParOf" srcId="{43500AD5-A1BE-4321-B5D0-3A83CCDB16D9}" destId="{CA000BBB-58C0-4ED7-9A90-5AE094A4767D}" srcOrd="2" destOrd="0" presId="urn:microsoft.com/office/officeart/2005/8/layout/vList4#5"/>
    <dgm:cxn modelId="{8065FDD9-9180-4DC1-AA76-1F258A3B096B}" type="presParOf" srcId="{CA000BBB-58C0-4ED7-9A90-5AE094A4767D}" destId="{43996490-5ABF-4BCD-A25A-03D3E34537BA}" srcOrd="0" destOrd="0" presId="urn:microsoft.com/office/officeart/2005/8/layout/vList4#5"/>
    <dgm:cxn modelId="{541772C5-C868-4AB5-A4B1-B548437BA534}" type="presParOf" srcId="{CA000BBB-58C0-4ED7-9A90-5AE094A4767D}" destId="{01F2680E-E527-446C-854F-353FF4867643}" srcOrd="1" destOrd="0" presId="urn:microsoft.com/office/officeart/2005/8/layout/vList4#5"/>
    <dgm:cxn modelId="{914B6C42-FCF5-4184-AB19-D97CA03319C5}" type="presParOf" srcId="{CA000BBB-58C0-4ED7-9A90-5AE094A4767D}" destId="{332D82AB-C257-40AF-B04B-992FB7C510B4}" srcOrd="2" destOrd="0" presId="urn:microsoft.com/office/officeart/2005/8/layout/vList4#5"/>
    <dgm:cxn modelId="{D81C1584-6297-40AE-8B03-653E6814481B}" type="presParOf" srcId="{43500AD5-A1BE-4321-B5D0-3A83CCDB16D9}" destId="{D380606D-C9C6-43A8-B466-6C9123B75A4A}" srcOrd="3" destOrd="0" presId="urn:microsoft.com/office/officeart/2005/8/layout/vList4#5"/>
    <dgm:cxn modelId="{2FC5A8C9-7BB0-42D5-859A-DAAF24845108}" type="presParOf" srcId="{43500AD5-A1BE-4321-B5D0-3A83CCDB16D9}" destId="{10B55D38-73D8-48F3-B391-35AD0E659CA2}" srcOrd="4" destOrd="0" presId="urn:microsoft.com/office/officeart/2005/8/layout/vList4#5"/>
    <dgm:cxn modelId="{C079458E-E625-4137-9B66-A15A0BA0C41A}" type="presParOf" srcId="{10B55D38-73D8-48F3-B391-35AD0E659CA2}" destId="{AAE71E7B-7C6C-40C4-A9C4-A240A82DE81D}" srcOrd="0" destOrd="0" presId="urn:microsoft.com/office/officeart/2005/8/layout/vList4#5"/>
    <dgm:cxn modelId="{46511023-C07B-4E2C-ADED-7360AA3FC63A}" type="presParOf" srcId="{10B55D38-73D8-48F3-B391-35AD0E659CA2}" destId="{C09469B4-BFB7-4C91-840C-9560AB0CD90F}" srcOrd="1" destOrd="0" presId="urn:microsoft.com/office/officeart/2005/8/layout/vList4#5"/>
    <dgm:cxn modelId="{2D9CEE07-78C1-46ED-B4A5-07A41ABBD7B9}" type="presParOf" srcId="{10B55D38-73D8-48F3-B391-35AD0E659CA2}" destId="{1066A749-F611-4DA6-8B53-F970718DAA52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5F8454-B6C8-4021-8DB7-C75490F565C4}" type="doc">
      <dgm:prSet loTypeId="urn:microsoft.com/office/officeart/2005/8/layout/vList4#6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753E2C-1AC5-42D5-A969-F7741793A047}">
      <dgm:prSet phldrT="[Text]"/>
      <dgm:spPr/>
      <dgm:t>
        <a:bodyPr/>
        <a:lstStyle/>
        <a:p>
          <a:r>
            <a:rPr lang="en-US" dirty="0" err="1" smtClean="0"/>
            <a:t>Diffregen</a:t>
          </a:r>
          <a:r>
            <a:rPr lang="en-US" dirty="0" smtClean="0"/>
            <a:t>, LLC</a:t>
          </a:r>
          <a:endParaRPr lang="en-US" dirty="0"/>
        </a:p>
      </dgm:t>
    </dgm:pt>
    <dgm:pt modelId="{8770EE2B-4C94-457C-AB54-BA423012201C}" type="parTrans" cxnId="{0B40BE32-A93A-4CEC-BF0E-9A868EAFDE45}">
      <dgm:prSet/>
      <dgm:spPr/>
      <dgm:t>
        <a:bodyPr/>
        <a:lstStyle/>
        <a:p>
          <a:endParaRPr lang="en-US"/>
        </a:p>
      </dgm:t>
    </dgm:pt>
    <dgm:pt modelId="{293966F7-0017-4D25-BF76-B2D3F063EE38}" type="sibTrans" cxnId="{0B40BE32-A93A-4CEC-BF0E-9A868EAFDE45}">
      <dgm:prSet/>
      <dgm:spPr/>
      <dgm:t>
        <a:bodyPr/>
        <a:lstStyle/>
        <a:p>
          <a:endParaRPr lang="en-US"/>
        </a:p>
      </dgm:t>
    </dgm:pt>
    <dgm:pt modelId="{973EC7ED-4CA5-47B7-A880-D5213C39789F}">
      <dgm:prSet phldrT="[Text]"/>
      <dgm:spPr/>
      <dgm:t>
        <a:bodyPr/>
        <a:lstStyle/>
        <a:p>
          <a:r>
            <a:rPr lang="en-US" dirty="0" smtClean="0"/>
            <a:t>Niche therapy that converts “differentiates” cancerous cells to normal cells</a:t>
          </a:r>
          <a:endParaRPr lang="en-US" dirty="0"/>
        </a:p>
      </dgm:t>
    </dgm:pt>
    <dgm:pt modelId="{1D2947F8-CA9C-4CBE-9A25-7BF980F7AF6C}" type="parTrans" cxnId="{4E1762E1-C6B8-4CEB-A29E-FDE3DC387447}">
      <dgm:prSet/>
      <dgm:spPr/>
      <dgm:t>
        <a:bodyPr/>
        <a:lstStyle/>
        <a:p>
          <a:endParaRPr lang="en-US"/>
        </a:p>
      </dgm:t>
    </dgm:pt>
    <dgm:pt modelId="{1BE9B1AE-6AA8-4055-B987-DF8015BEF187}" type="sibTrans" cxnId="{4E1762E1-C6B8-4CEB-A29E-FDE3DC387447}">
      <dgm:prSet/>
      <dgm:spPr/>
      <dgm:t>
        <a:bodyPr/>
        <a:lstStyle/>
        <a:p>
          <a:endParaRPr lang="en-US"/>
        </a:p>
      </dgm:t>
    </dgm:pt>
    <dgm:pt modelId="{5BFAC538-0A10-4805-B896-2AB82A62C10C}">
      <dgm:prSet phldrT="[Text]"/>
      <dgm:spPr/>
      <dgm:t>
        <a:bodyPr/>
        <a:lstStyle/>
        <a:p>
          <a:r>
            <a:rPr lang="en-US" dirty="0" smtClean="0"/>
            <a:t>Applications for skin cancers and wrinkle reduction</a:t>
          </a:r>
          <a:endParaRPr lang="en-US" dirty="0"/>
        </a:p>
      </dgm:t>
    </dgm:pt>
    <dgm:pt modelId="{D4950A22-6367-47D6-9A43-BF8D9F79712C}" type="parTrans" cxnId="{2ED08B70-9475-4E3C-8B23-9FE621A88599}">
      <dgm:prSet/>
      <dgm:spPr/>
      <dgm:t>
        <a:bodyPr/>
        <a:lstStyle/>
        <a:p>
          <a:endParaRPr lang="en-US"/>
        </a:p>
      </dgm:t>
    </dgm:pt>
    <dgm:pt modelId="{B593734A-B3C8-488B-919E-67E05105FB4A}" type="sibTrans" cxnId="{2ED08B70-9475-4E3C-8B23-9FE621A88599}">
      <dgm:prSet/>
      <dgm:spPr/>
      <dgm:t>
        <a:bodyPr/>
        <a:lstStyle/>
        <a:p>
          <a:endParaRPr lang="en-US"/>
        </a:p>
      </dgm:t>
    </dgm:pt>
    <dgm:pt modelId="{CD80666D-02F4-43C4-A45E-42B0236BAEBB}">
      <dgm:prSet phldrT="[Text]"/>
      <dgm:spPr/>
      <dgm:t>
        <a:bodyPr/>
        <a:lstStyle/>
        <a:p>
          <a:r>
            <a:rPr lang="en-US" dirty="0" err="1" smtClean="0"/>
            <a:t>Proplex</a:t>
          </a:r>
          <a:r>
            <a:rPr lang="en-US" dirty="0" smtClean="0"/>
            <a:t> Technologies</a:t>
          </a:r>
          <a:endParaRPr lang="en-US" dirty="0"/>
        </a:p>
      </dgm:t>
    </dgm:pt>
    <dgm:pt modelId="{49531829-5236-42B6-8276-B42651A67597}" type="parTrans" cxnId="{248D245F-3C1B-42E0-B06A-DC8232BA4364}">
      <dgm:prSet/>
      <dgm:spPr/>
      <dgm:t>
        <a:bodyPr/>
        <a:lstStyle/>
        <a:p>
          <a:endParaRPr lang="en-US"/>
        </a:p>
      </dgm:t>
    </dgm:pt>
    <dgm:pt modelId="{01D1AD9F-0471-4F3B-9DE6-29CD22EDBD6E}" type="sibTrans" cxnId="{248D245F-3C1B-42E0-B06A-DC8232BA4364}">
      <dgm:prSet/>
      <dgm:spPr/>
      <dgm:t>
        <a:bodyPr/>
        <a:lstStyle/>
        <a:p>
          <a:endParaRPr lang="en-US"/>
        </a:p>
      </dgm:t>
    </dgm:pt>
    <dgm:pt modelId="{F6209300-D86C-469C-8E68-DC691F27FDAD}">
      <dgm:prSet phldrT="[Text]"/>
      <dgm:spPr/>
      <dgm:t>
        <a:bodyPr/>
        <a:lstStyle/>
        <a:p>
          <a:r>
            <a:rPr lang="en-US" dirty="0" smtClean="0"/>
            <a:t>Diagnostic and Therapeutic for Breast Cancer</a:t>
          </a:r>
          <a:endParaRPr lang="en-US" dirty="0"/>
        </a:p>
      </dgm:t>
    </dgm:pt>
    <dgm:pt modelId="{1146FAFD-C540-4600-9E2A-0ACBFF0C0C90}" type="parTrans" cxnId="{6797AA3C-FE8A-4CCD-9B43-F92793589853}">
      <dgm:prSet/>
      <dgm:spPr/>
      <dgm:t>
        <a:bodyPr/>
        <a:lstStyle/>
        <a:p>
          <a:endParaRPr lang="en-US"/>
        </a:p>
      </dgm:t>
    </dgm:pt>
    <dgm:pt modelId="{23B1F49A-84F8-4D57-965D-6ABC482ABE8D}" type="sibTrans" cxnId="{6797AA3C-FE8A-4CCD-9B43-F92793589853}">
      <dgm:prSet/>
      <dgm:spPr/>
      <dgm:t>
        <a:bodyPr/>
        <a:lstStyle/>
        <a:p>
          <a:endParaRPr lang="en-US"/>
        </a:p>
      </dgm:t>
    </dgm:pt>
    <dgm:pt modelId="{D9C55F2D-A8DB-4EF8-81C0-00EFB35E83D5}">
      <dgm:prSet phldrT="[Text]"/>
      <dgm:spPr/>
      <dgm:t>
        <a:bodyPr/>
        <a:lstStyle/>
        <a:p>
          <a:r>
            <a:rPr lang="en-US" dirty="0" smtClean="0"/>
            <a:t>Applications for prostate, brain, and other cancers</a:t>
          </a:r>
          <a:endParaRPr lang="en-US" dirty="0"/>
        </a:p>
      </dgm:t>
    </dgm:pt>
    <dgm:pt modelId="{64EAB3AA-9373-4D8C-A25F-8DF0B95D6207}" type="parTrans" cxnId="{FC941E8F-4EB6-4C50-B4A7-647FA22B7DF7}">
      <dgm:prSet/>
      <dgm:spPr/>
      <dgm:t>
        <a:bodyPr/>
        <a:lstStyle/>
        <a:p>
          <a:endParaRPr lang="en-US"/>
        </a:p>
      </dgm:t>
    </dgm:pt>
    <dgm:pt modelId="{7D89CE03-626D-4948-BC7D-8BD6FB063D73}" type="sibTrans" cxnId="{FC941E8F-4EB6-4C50-B4A7-647FA22B7DF7}">
      <dgm:prSet/>
      <dgm:spPr/>
      <dgm:t>
        <a:bodyPr/>
        <a:lstStyle/>
        <a:p>
          <a:endParaRPr lang="en-US"/>
        </a:p>
      </dgm:t>
    </dgm:pt>
    <dgm:pt modelId="{7FBB709D-600A-4AC6-BE27-1C68584A932A}">
      <dgm:prSet phldrT="[Text]"/>
      <dgm:spPr/>
      <dgm:t>
        <a:bodyPr/>
        <a:lstStyle/>
        <a:p>
          <a:r>
            <a:rPr lang="en-US" dirty="0" err="1" smtClean="0"/>
            <a:t>pureNano</a:t>
          </a:r>
          <a:r>
            <a:rPr lang="en-US" dirty="0" smtClean="0"/>
            <a:t> Technologies</a:t>
          </a:r>
          <a:endParaRPr lang="en-US" dirty="0"/>
        </a:p>
      </dgm:t>
    </dgm:pt>
    <dgm:pt modelId="{E956F2C1-574E-46F2-9E36-7C2B453ED79B}" type="parTrans" cxnId="{E4347BB2-984B-40C1-94CE-3758B00BCC14}">
      <dgm:prSet/>
      <dgm:spPr/>
      <dgm:t>
        <a:bodyPr/>
        <a:lstStyle/>
        <a:p>
          <a:endParaRPr lang="en-US"/>
        </a:p>
      </dgm:t>
    </dgm:pt>
    <dgm:pt modelId="{1666BDC0-67B1-4CBF-BD1D-7040DD2A47A8}" type="sibTrans" cxnId="{E4347BB2-984B-40C1-94CE-3758B00BCC14}">
      <dgm:prSet/>
      <dgm:spPr/>
      <dgm:t>
        <a:bodyPr/>
        <a:lstStyle/>
        <a:p>
          <a:endParaRPr lang="en-US"/>
        </a:p>
      </dgm:t>
    </dgm:pt>
    <dgm:pt modelId="{77EE3A77-2734-4346-981F-7CD58FB8EDC7}">
      <dgm:prSet phldrT="[Text]"/>
      <dgm:spPr/>
      <dgm:t>
        <a:bodyPr/>
        <a:lstStyle/>
        <a:p>
          <a:r>
            <a:rPr lang="en-US" dirty="0" smtClean="0"/>
            <a:t>Purification of Carbon </a:t>
          </a:r>
          <a:r>
            <a:rPr lang="en-US" dirty="0" err="1" smtClean="0"/>
            <a:t>Nanotubes</a:t>
          </a:r>
          <a:r>
            <a:rPr lang="en-US" dirty="0" smtClean="0"/>
            <a:t> for Electronics</a:t>
          </a:r>
          <a:endParaRPr lang="en-US" dirty="0"/>
        </a:p>
      </dgm:t>
    </dgm:pt>
    <dgm:pt modelId="{B7FBD338-F9F0-459D-85A3-4F1597010E23}" type="parTrans" cxnId="{22141AE0-9392-4E48-ABB2-960B41056AE9}">
      <dgm:prSet/>
      <dgm:spPr/>
      <dgm:t>
        <a:bodyPr/>
        <a:lstStyle/>
        <a:p>
          <a:endParaRPr lang="en-US"/>
        </a:p>
      </dgm:t>
    </dgm:pt>
    <dgm:pt modelId="{FD66533B-9261-4154-9304-6B9DB837712B}" type="sibTrans" cxnId="{22141AE0-9392-4E48-ABB2-960B41056AE9}">
      <dgm:prSet/>
      <dgm:spPr/>
      <dgm:t>
        <a:bodyPr/>
        <a:lstStyle/>
        <a:p>
          <a:endParaRPr lang="en-US"/>
        </a:p>
      </dgm:t>
    </dgm:pt>
    <dgm:pt modelId="{7E3E721E-47DF-4492-8A96-3C924115E998}">
      <dgm:prSet phldrT="[Text]"/>
      <dgm:spPr/>
      <dgm:t>
        <a:bodyPr/>
        <a:lstStyle/>
        <a:p>
          <a:r>
            <a:rPr lang="en-US" dirty="0" smtClean="0"/>
            <a:t>Highest purity levels with significant cost and processing time savings</a:t>
          </a:r>
          <a:endParaRPr lang="en-US" dirty="0"/>
        </a:p>
      </dgm:t>
    </dgm:pt>
    <dgm:pt modelId="{C0DD13A0-18A3-44E1-BBC0-BB14589D7CAC}" type="parTrans" cxnId="{FF56DB1F-9F62-430F-875D-A10BC915FE58}">
      <dgm:prSet/>
      <dgm:spPr/>
      <dgm:t>
        <a:bodyPr/>
        <a:lstStyle/>
        <a:p>
          <a:endParaRPr lang="en-US"/>
        </a:p>
      </dgm:t>
    </dgm:pt>
    <dgm:pt modelId="{98B1CC14-CEC4-4F4B-B879-DD9393A6B250}" type="sibTrans" cxnId="{FF56DB1F-9F62-430F-875D-A10BC915FE58}">
      <dgm:prSet/>
      <dgm:spPr/>
      <dgm:t>
        <a:bodyPr/>
        <a:lstStyle/>
        <a:p>
          <a:endParaRPr lang="en-US"/>
        </a:p>
      </dgm:t>
    </dgm:pt>
    <dgm:pt modelId="{43500AD5-A1BE-4321-B5D0-3A83CCDB16D9}" type="pres">
      <dgm:prSet presAssocID="{C35F8454-B6C8-4021-8DB7-C75490F565C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0E60EE-2458-4FD3-ADFC-7C52C3AB35FE}" type="pres">
      <dgm:prSet presAssocID="{A3753E2C-1AC5-42D5-A969-F7741793A047}" presName="comp" presStyleCnt="0"/>
      <dgm:spPr/>
    </dgm:pt>
    <dgm:pt modelId="{9EDB2CDA-6E78-4281-8E52-DC29BA070789}" type="pres">
      <dgm:prSet presAssocID="{A3753E2C-1AC5-42D5-A969-F7741793A047}" presName="box" presStyleLbl="node1" presStyleIdx="0" presStyleCnt="3"/>
      <dgm:spPr/>
      <dgm:t>
        <a:bodyPr/>
        <a:lstStyle/>
        <a:p>
          <a:endParaRPr lang="en-US"/>
        </a:p>
      </dgm:t>
    </dgm:pt>
    <dgm:pt modelId="{246F6D02-AFC6-43C7-BC5C-7A7591FA9E81}" type="pres">
      <dgm:prSet presAssocID="{A3753E2C-1AC5-42D5-A969-F7741793A04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B46582-B422-45E4-825A-E3A017A3FB2D}" type="pres">
      <dgm:prSet presAssocID="{A3753E2C-1AC5-42D5-A969-F7741793A04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48BD9-CB4C-4ACC-AEAF-01A6729078EC}" type="pres">
      <dgm:prSet presAssocID="{293966F7-0017-4D25-BF76-B2D3F063EE38}" presName="spacer" presStyleCnt="0"/>
      <dgm:spPr/>
    </dgm:pt>
    <dgm:pt modelId="{CA000BBB-58C0-4ED7-9A90-5AE094A4767D}" type="pres">
      <dgm:prSet presAssocID="{CD80666D-02F4-43C4-A45E-42B0236BAEBB}" presName="comp" presStyleCnt="0"/>
      <dgm:spPr/>
    </dgm:pt>
    <dgm:pt modelId="{43996490-5ABF-4BCD-A25A-03D3E34537BA}" type="pres">
      <dgm:prSet presAssocID="{CD80666D-02F4-43C4-A45E-42B0236BAEBB}" presName="box" presStyleLbl="node1" presStyleIdx="1" presStyleCnt="3" custLinFactNeighborX="-990" custLinFactNeighborY="-2000"/>
      <dgm:spPr/>
      <dgm:t>
        <a:bodyPr/>
        <a:lstStyle/>
        <a:p>
          <a:endParaRPr lang="en-US"/>
        </a:p>
      </dgm:t>
    </dgm:pt>
    <dgm:pt modelId="{01F2680E-E527-446C-854F-353FF4867643}" type="pres">
      <dgm:prSet presAssocID="{CD80666D-02F4-43C4-A45E-42B0236BAEBB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32D82AB-C257-40AF-B04B-992FB7C510B4}" type="pres">
      <dgm:prSet presAssocID="{CD80666D-02F4-43C4-A45E-42B0236BAEB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0606D-C9C6-43A8-B466-6C9123B75A4A}" type="pres">
      <dgm:prSet presAssocID="{01D1AD9F-0471-4F3B-9DE6-29CD22EDBD6E}" presName="spacer" presStyleCnt="0"/>
      <dgm:spPr/>
    </dgm:pt>
    <dgm:pt modelId="{10B55D38-73D8-48F3-B391-35AD0E659CA2}" type="pres">
      <dgm:prSet presAssocID="{7FBB709D-600A-4AC6-BE27-1C68584A932A}" presName="comp" presStyleCnt="0"/>
      <dgm:spPr/>
    </dgm:pt>
    <dgm:pt modelId="{AAE71E7B-7C6C-40C4-A9C4-A240A82DE81D}" type="pres">
      <dgm:prSet presAssocID="{7FBB709D-600A-4AC6-BE27-1C68584A932A}" presName="box" presStyleLbl="node1" presStyleIdx="2" presStyleCnt="3"/>
      <dgm:spPr/>
      <dgm:t>
        <a:bodyPr/>
        <a:lstStyle/>
        <a:p>
          <a:endParaRPr lang="en-US"/>
        </a:p>
      </dgm:t>
    </dgm:pt>
    <dgm:pt modelId="{C09469B4-BFB7-4C91-840C-9560AB0CD90F}" type="pres">
      <dgm:prSet presAssocID="{7FBB709D-600A-4AC6-BE27-1C68584A932A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066A749-F611-4DA6-8B53-F970718DAA52}" type="pres">
      <dgm:prSet presAssocID="{7FBB709D-600A-4AC6-BE27-1C68584A932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6EEBA5-0978-4725-8DFF-EEEE75B027B1}" type="presOf" srcId="{A3753E2C-1AC5-42D5-A969-F7741793A047}" destId="{9EDB2CDA-6E78-4281-8E52-DC29BA070789}" srcOrd="0" destOrd="0" presId="urn:microsoft.com/office/officeart/2005/8/layout/vList4#6"/>
    <dgm:cxn modelId="{ED6A3142-D479-470F-9D0F-5260AFE0580D}" type="presOf" srcId="{7E3E721E-47DF-4492-8A96-3C924115E998}" destId="{1066A749-F611-4DA6-8B53-F970718DAA52}" srcOrd="1" destOrd="2" presId="urn:microsoft.com/office/officeart/2005/8/layout/vList4#6"/>
    <dgm:cxn modelId="{FF56DB1F-9F62-430F-875D-A10BC915FE58}" srcId="{7FBB709D-600A-4AC6-BE27-1C68584A932A}" destId="{7E3E721E-47DF-4492-8A96-3C924115E998}" srcOrd="1" destOrd="0" parTransId="{C0DD13A0-18A3-44E1-BBC0-BB14589D7CAC}" sibTransId="{98B1CC14-CEC4-4F4B-B879-DD9393A6B250}"/>
    <dgm:cxn modelId="{0B40BE32-A93A-4CEC-BF0E-9A868EAFDE45}" srcId="{C35F8454-B6C8-4021-8DB7-C75490F565C4}" destId="{A3753E2C-1AC5-42D5-A969-F7741793A047}" srcOrd="0" destOrd="0" parTransId="{8770EE2B-4C94-457C-AB54-BA423012201C}" sibTransId="{293966F7-0017-4D25-BF76-B2D3F063EE38}"/>
    <dgm:cxn modelId="{4E1762E1-C6B8-4CEB-A29E-FDE3DC387447}" srcId="{A3753E2C-1AC5-42D5-A969-F7741793A047}" destId="{973EC7ED-4CA5-47B7-A880-D5213C39789F}" srcOrd="0" destOrd="0" parTransId="{1D2947F8-CA9C-4CBE-9A25-7BF980F7AF6C}" sibTransId="{1BE9B1AE-6AA8-4055-B987-DF8015BEF187}"/>
    <dgm:cxn modelId="{D74951B8-64B7-49BF-B887-246FA2BBDA35}" type="presOf" srcId="{5BFAC538-0A10-4805-B896-2AB82A62C10C}" destId="{9EDB2CDA-6E78-4281-8E52-DC29BA070789}" srcOrd="0" destOrd="2" presId="urn:microsoft.com/office/officeart/2005/8/layout/vList4#6"/>
    <dgm:cxn modelId="{E61A86A9-9D32-4F17-BC32-68BBC4A92996}" type="presOf" srcId="{973EC7ED-4CA5-47B7-A880-D5213C39789F}" destId="{C8B46582-B422-45E4-825A-E3A017A3FB2D}" srcOrd="1" destOrd="1" presId="urn:microsoft.com/office/officeart/2005/8/layout/vList4#6"/>
    <dgm:cxn modelId="{475182D9-92E9-495F-A407-A416F847E726}" type="presOf" srcId="{C35F8454-B6C8-4021-8DB7-C75490F565C4}" destId="{43500AD5-A1BE-4321-B5D0-3A83CCDB16D9}" srcOrd="0" destOrd="0" presId="urn:microsoft.com/office/officeart/2005/8/layout/vList4#6"/>
    <dgm:cxn modelId="{6797AA3C-FE8A-4CCD-9B43-F92793589853}" srcId="{CD80666D-02F4-43C4-A45E-42B0236BAEBB}" destId="{F6209300-D86C-469C-8E68-DC691F27FDAD}" srcOrd="0" destOrd="0" parTransId="{1146FAFD-C540-4600-9E2A-0ACBFF0C0C90}" sibTransId="{23B1F49A-84F8-4D57-965D-6ABC482ABE8D}"/>
    <dgm:cxn modelId="{6CEFB721-3C72-4F00-8A4C-56003F9FA24E}" type="presOf" srcId="{7FBB709D-600A-4AC6-BE27-1C68584A932A}" destId="{1066A749-F611-4DA6-8B53-F970718DAA52}" srcOrd="1" destOrd="0" presId="urn:microsoft.com/office/officeart/2005/8/layout/vList4#6"/>
    <dgm:cxn modelId="{425CD228-E1CE-46DA-8AF9-F77800151D53}" type="presOf" srcId="{F6209300-D86C-469C-8E68-DC691F27FDAD}" destId="{332D82AB-C257-40AF-B04B-992FB7C510B4}" srcOrd="1" destOrd="1" presId="urn:microsoft.com/office/officeart/2005/8/layout/vList4#6"/>
    <dgm:cxn modelId="{7428D8BB-D10D-464A-AADA-F18D3235BC16}" type="presOf" srcId="{7FBB709D-600A-4AC6-BE27-1C68584A932A}" destId="{AAE71E7B-7C6C-40C4-A9C4-A240A82DE81D}" srcOrd="0" destOrd="0" presId="urn:microsoft.com/office/officeart/2005/8/layout/vList4#6"/>
    <dgm:cxn modelId="{8862E104-85A0-4323-90C4-372843D1C3F4}" type="presOf" srcId="{CD80666D-02F4-43C4-A45E-42B0236BAEBB}" destId="{332D82AB-C257-40AF-B04B-992FB7C510B4}" srcOrd="1" destOrd="0" presId="urn:microsoft.com/office/officeart/2005/8/layout/vList4#6"/>
    <dgm:cxn modelId="{D5ED254C-522F-48D9-BC1D-56E1B8988B2A}" type="presOf" srcId="{D9C55F2D-A8DB-4EF8-81C0-00EFB35E83D5}" destId="{43996490-5ABF-4BCD-A25A-03D3E34537BA}" srcOrd="0" destOrd="2" presId="urn:microsoft.com/office/officeart/2005/8/layout/vList4#6"/>
    <dgm:cxn modelId="{90471E83-F2A9-4403-B046-B32DF12C1D26}" type="presOf" srcId="{973EC7ED-4CA5-47B7-A880-D5213C39789F}" destId="{9EDB2CDA-6E78-4281-8E52-DC29BA070789}" srcOrd="0" destOrd="1" presId="urn:microsoft.com/office/officeart/2005/8/layout/vList4#6"/>
    <dgm:cxn modelId="{FC4DBBD4-DA32-4EE8-9611-C9DBF0B966E9}" type="presOf" srcId="{F6209300-D86C-469C-8E68-DC691F27FDAD}" destId="{43996490-5ABF-4BCD-A25A-03D3E34537BA}" srcOrd="0" destOrd="1" presId="urn:microsoft.com/office/officeart/2005/8/layout/vList4#6"/>
    <dgm:cxn modelId="{6430D977-B18B-4917-BE2D-2122A7DC0676}" type="presOf" srcId="{7E3E721E-47DF-4492-8A96-3C924115E998}" destId="{AAE71E7B-7C6C-40C4-A9C4-A240A82DE81D}" srcOrd="0" destOrd="2" presId="urn:microsoft.com/office/officeart/2005/8/layout/vList4#6"/>
    <dgm:cxn modelId="{22141AE0-9392-4E48-ABB2-960B41056AE9}" srcId="{7FBB709D-600A-4AC6-BE27-1C68584A932A}" destId="{77EE3A77-2734-4346-981F-7CD58FB8EDC7}" srcOrd="0" destOrd="0" parTransId="{B7FBD338-F9F0-459D-85A3-4F1597010E23}" sibTransId="{FD66533B-9261-4154-9304-6B9DB837712B}"/>
    <dgm:cxn modelId="{622D492C-54CD-4FB1-A6CE-13BB5C2D1864}" type="presOf" srcId="{A3753E2C-1AC5-42D5-A969-F7741793A047}" destId="{C8B46582-B422-45E4-825A-E3A017A3FB2D}" srcOrd="1" destOrd="0" presId="urn:microsoft.com/office/officeart/2005/8/layout/vList4#6"/>
    <dgm:cxn modelId="{A87498B2-FE76-42A2-827E-686CE7FE01CB}" type="presOf" srcId="{77EE3A77-2734-4346-981F-7CD58FB8EDC7}" destId="{1066A749-F611-4DA6-8B53-F970718DAA52}" srcOrd="1" destOrd="1" presId="urn:microsoft.com/office/officeart/2005/8/layout/vList4#6"/>
    <dgm:cxn modelId="{1744BD91-D68B-479F-8DBD-3240B548FEBA}" type="presOf" srcId="{D9C55F2D-A8DB-4EF8-81C0-00EFB35E83D5}" destId="{332D82AB-C257-40AF-B04B-992FB7C510B4}" srcOrd="1" destOrd="2" presId="urn:microsoft.com/office/officeart/2005/8/layout/vList4#6"/>
    <dgm:cxn modelId="{500FD1A6-B8F4-4B3A-9856-922573612654}" type="presOf" srcId="{5BFAC538-0A10-4805-B896-2AB82A62C10C}" destId="{C8B46582-B422-45E4-825A-E3A017A3FB2D}" srcOrd="1" destOrd="2" presId="urn:microsoft.com/office/officeart/2005/8/layout/vList4#6"/>
    <dgm:cxn modelId="{FE0DE569-D599-41B8-A5BF-A68118C1618B}" type="presOf" srcId="{77EE3A77-2734-4346-981F-7CD58FB8EDC7}" destId="{AAE71E7B-7C6C-40C4-A9C4-A240A82DE81D}" srcOrd="0" destOrd="1" presId="urn:microsoft.com/office/officeart/2005/8/layout/vList4#6"/>
    <dgm:cxn modelId="{FC941E8F-4EB6-4C50-B4A7-647FA22B7DF7}" srcId="{CD80666D-02F4-43C4-A45E-42B0236BAEBB}" destId="{D9C55F2D-A8DB-4EF8-81C0-00EFB35E83D5}" srcOrd="1" destOrd="0" parTransId="{64EAB3AA-9373-4D8C-A25F-8DF0B95D6207}" sibTransId="{7D89CE03-626D-4948-BC7D-8BD6FB063D73}"/>
    <dgm:cxn modelId="{E4347BB2-984B-40C1-94CE-3758B00BCC14}" srcId="{C35F8454-B6C8-4021-8DB7-C75490F565C4}" destId="{7FBB709D-600A-4AC6-BE27-1C68584A932A}" srcOrd="2" destOrd="0" parTransId="{E956F2C1-574E-46F2-9E36-7C2B453ED79B}" sibTransId="{1666BDC0-67B1-4CBF-BD1D-7040DD2A47A8}"/>
    <dgm:cxn modelId="{BE835B35-8A49-4E25-B848-51F9A5A5D145}" type="presOf" srcId="{CD80666D-02F4-43C4-A45E-42B0236BAEBB}" destId="{43996490-5ABF-4BCD-A25A-03D3E34537BA}" srcOrd="0" destOrd="0" presId="urn:microsoft.com/office/officeart/2005/8/layout/vList4#6"/>
    <dgm:cxn modelId="{2ED08B70-9475-4E3C-8B23-9FE621A88599}" srcId="{A3753E2C-1AC5-42D5-A969-F7741793A047}" destId="{5BFAC538-0A10-4805-B896-2AB82A62C10C}" srcOrd="1" destOrd="0" parTransId="{D4950A22-6367-47D6-9A43-BF8D9F79712C}" sibTransId="{B593734A-B3C8-488B-919E-67E05105FB4A}"/>
    <dgm:cxn modelId="{248D245F-3C1B-42E0-B06A-DC8232BA4364}" srcId="{C35F8454-B6C8-4021-8DB7-C75490F565C4}" destId="{CD80666D-02F4-43C4-A45E-42B0236BAEBB}" srcOrd="1" destOrd="0" parTransId="{49531829-5236-42B6-8276-B42651A67597}" sibTransId="{01D1AD9F-0471-4F3B-9DE6-29CD22EDBD6E}"/>
    <dgm:cxn modelId="{A1E67719-AFA3-4E89-BF97-FED148A09F2E}" type="presParOf" srcId="{43500AD5-A1BE-4321-B5D0-3A83CCDB16D9}" destId="{B20E60EE-2458-4FD3-ADFC-7C52C3AB35FE}" srcOrd="0" destOrd="0" presId="urn:microsoft.com/office/officeart/2005/8/layout/vList4#6"/>
    <dgm:cxn modelId="{C67E4A01-C4CC-4F04-B68F-467EAD84E721}" type="presParOf" srcId="{B20E60EE-2458-4FD3-ADFC-7C52C3AB35FE}" destId="{9EDB2CDA-6E78-4281-8E52-DC29BA070789}" srcOrd="0" destOrd="0" presId="urn:microsoft.com/office/officeart/2005/8/layout/vList4#6"/>
    <dgm:cxn modelId="{A9F34427-F90F-4461-8503-7C5335F178DC}" type="presParOf" srcId="{B20E60EE-2458-4FD3-ADFC-7C52C3AB35FE}" destId="{246F6D02-AFC6-43C7-BC5C-7A7591FA9E81}" srcOrd="1" destOrd="0" presId="urn:microsoft.com/office/officeart/2005/8/layout/vList4#6"/>
    <dgm:cxn modelId="{BFD5F88A-5E8A-4569-9571-E4533F0D3DC8}" type="presParOf" srcId="{B20E60EE-2458-4FD3-ADFC-7C52C3AB35FE}" destId="{C8B46582-B422-45E4-825A-E3A017A3FB2D}" srcOrd="2" destOrd="0" presId="urn:microsoft.com/office/officeart/2005/8/layout/vList4#6"/>
    <dgm:cxn modelId="{6FAB4C81-FDDD-4EC7-A96A-BB0E8CC52F99}" type="presParOf" srcId="{43500AD5-A1BE-4321-B5D0-3A83CCDB16D9}" destId="{D3348BD9-CB4C-4ACC-AEAF-01A6729078EC}" srcOrd="1" destOrd="0" presId="urn:microsoft.com/office/officeart/2005/8/layout/vList4#6"/>
    <dgm:cxn modelId="{AACC653C-BB2E-4DA6-A52C-3BD27791E937}" type="presParOf" srcId="{43500AD5-A1BE-4321-B5D0-3A83CCDB16D9}" destId="{CA000BBB-58C0-4ED7-9A90-5AE094A4767D}" srcOrd="2" destOrd="0" presId="urn:microsoft.com/office/officeart/2005/8/layout/vList4#6"/>
    <dgm:cxn modelId="{594469C4-E411-47B0-91C8-321496A37EC2}" type="presParOf" srcId="{CA000BBB-58C0-4ED7-9A90-5AE094A4767D}" destId="{43996490-5ABF-4BCD-A25A-03D3E34537BA}" srcOrd="0" destOrd="0" presId="urn:microsoft.com/office/officeart/2005/8/layout/vList4#6"/>
    <dgm:cxn modelId="{7CF220DE-446A-4232-8983-A240926CAA95}" type="presParOf" srcId="{CA000BBB-58C0-4ED7-9A90-5AE094A4767D}" destId="{01F2680E-E527-446C-854F-353FF4867643}" srcOrd="1" destOrd="0" presId="urn:microsoft.com/office/officeart/2005/8/layout/vList4#6"/>
    <dgm:cxn modelId="{24FDDCCD-AE09-4978-9414-5C1708E402C7}" type="presParOf" srcId="{CA000BBB-58C0-4ED7-9A90-5AE094A4767D}" destId="{332D82AB-C257-40AF-B04B-992FB7C510B4}" srcOrd="2" destOrd="0" presId="urn:microsoft.com/office/officeart/2005/8/layout/vList4#6"/>
    <dgm:cxn modelId="{C447878A-87E8-47AE-8292-ADC420D94EC4}" type="presParOf" srcId="{43500AD5-A1BE-4321-B5D0-3A83CCDB16D9}" destId="{D380606D-C9C6-43A8-B466-6C9123B75A4A}" srcOrd="3" destOrd="0" presId="urn:microsoft.com/office/officeart/2005/8/layout/vList4#6"/>
    <dgm:cxn modelId="{7F9FC4D5-CD7C-49CF-AF83-E93D8257F91A}" type="presParOf" srcId="{43500AD5-A1BE-4321-B5D0-3A83CCDB16D9}" destId="{10B55D38-73D8-48F3-B391-35AD0E659CA2}" srcOrd="4" destOrd="0" presId="urn:microsoft.com/office/officeart/2005/8/layout/vList4#6"/>
    <dgm:cxn modelId="{8E2AF2EF-9B14-4680-A209-0EF5123C5FA1}" type="presParOf" srcId="{10B55D38-73D8-48F3-B391-35AD0E659CA2}" destId="{AAE71E7B-7C6C-40C4-A9C4-A240A82DE81D}" srcOrd="0" destOrd="0" presId="urn:microsoft.com/office/officeart/2005/8/layout/vList4#6"/>
    <dgm:cxn modelId="{B4221844-F384-46E9-83C6-B7633146B12E}" type="presParOf" srcId="{10B55D38-73D8-48F3-B391-35AD0E659CA2}" destId="{C09469B4-BFB7-4C91-840C-9560AB0CD90F}" srcOrd="1" destOrd="0" presId="urn:microsoft.com/office/officeart/2005/8/layout/vList4#6"/>
    <dgm:cxn modelId="{95DAACB9-CE13-40B2-8D12-620A1365756C}" type="presParOf" srcId="{10B55D38-73D8-48F3-B391-35AD0E659CA2}" destId="{1066A749-F611-4DA6-8B53-F970718DAA52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BB7938-E335-4AF5-A340-7CF257B1334F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F7AA7A-1A3E-436B-9E40-4EB8EF142E6C}">
      <dgm:prSet phldrT="[Text]"/>
      <dgm:spPr/>
      <dgm:t>
        <a:bodyPr/>
        <a:lstStyle/>
        <a:p>
          <a:r>
            <a:rPr lang="en-US" b="1" dirty="0" smtClean="0"/>
            <a:t>2</a:t>
          </a:r>
          <a:endParaRPr lang="en-US" b="1" dirty="0"/>
        </a:p>
      </dgm:t>
    </dgm:pt>
    <dgm:pt modelId="{41FC449D-2ED5-4253-8C34-E04F9A9E2526}" type="parTrans" cxnId="{F2DC85D0-E797-4A3C-9B1F-B6A5225FC78A}">
      <dgm:prSet/>
      <dgm:spPr/>
      <dgm:t>
        <a:bodyPr/>
        <a:lstStyle/>
        <a:p>
          <a:endParaRPr lang="en-US" b="1"/>
        </a:p>
      </dgm:t>
    </dgm:pt>
    <dgm:pt modelId="{DED6A2F2-3E95-4820-85EB-93BDA868AF16}" type="sibTrans" cxnId="{F2DC85D0-E797-4A3C-9B1F-B6A5225FC78A}">
      <dgm:prSet/>
      <dgm:spPr/>
      <dgm:t>
        <a:bodyPr/>
        <a:lstStyle/>
        <a:p>
          <a:endParaRPr lang="en-US" b="1"/>
        </a:p>
      </dgm:t>
    </dgm:pt>
    <dgm:pt modelId="{373086A3-EB7F-44F6-A5D6-F0E4754477E5}">
      <dgm:prSet phldrT="[Text]" custT="1"/>
      <dgm:spPr/>
      <dgm:t>
        <a:bodyPr/>
        <a:lstStyle/>
        <a:p>
          <a:r>
            <a:rPr lang="en-US" sz="1600" b="1" dirty="0" smtClean="0"/>
            <a:t>Internal Review: Feedback within 4 weeks</a:t>
          </a:r>
          <a:endParaRPr lang="en-US" sz="1600" b="1" dirty="0"/>
        </a:p>
      </dgm:t>
    </dgm:pt>
    <dgm:pt modelId="{56849170-0C97-427E-B11F-CDE9B846E650}" type="parTrans" cxnId="{CEA62BE8-956B-4CE4-9D23-48F9481B6180}">
      <dgm:prSet/>
      <dgm:spPr/>
      <dgm:t>
        <a:bodyPr/>
        <a:lstStyle/>
        <a:p>
          <a:endParaRPr lang="en-US" b="1"/>
        </a:p>
      </dgm:t>
    </dgm:pt>
    <dgm:pt modelId="{E8D803AF-AB8A-4EB3-8008-F3FD7C71E129}" type="sibTrans" cxnId="{CEA62BE8-956B-4CE4-9D23-48F9481B6180}">
      <dgm:prSet/>
      <dgm:spPr/>
      <dgm:t>
        <a:bodyPr/>
        <a:lstStyle/>
        <a:p>
          <a:endParaRPr lang="en-US" b="1"/>
        </a:p>
      </dgm:t>
    </dgm:pt>
    <dgm:pt modelId="{48443A65-28BD-4FE1-BD9A-A2BF4F666EFB}">
      <dgm:prSet phldrT="[Text]"/>
      <dgm:spPr/>
      <dgm:t>
        <a:bodyPr/>
        <a:lstStyle/>
        <a:p>
          <a:r>
            <a:rPr lang="en-US" b="1" dirty="0" smtClean="0"/>
            <a:t>3</a:t>
          </a:r>
          <a:endParaRPr lang="en-US" b="1" dirty="0"/>
        </a:p>
      </dgm:t>
    </dgm:pt>
    <dgm:pt modelId="{5F19843D-FC8D-46CC-ADA1-1D6EF0BFB042}" type="parTrans" cxnId="{058F9EBC-AE79-45FC-9CC3-B6B523BA9997}">
      <dgm:prSet/>
      <dgm:spPr/>
      <dgm:t>
        <a:bodyPr/>
        <a:lstStyle/>
        <a:p>
          <a:endParaRPr lang="en-US" b="1"/>
        </a:p>
      </dgm:t>
    </dgm:pt>
    <dgm:pt modelId="{4B496BBF-31B2-4CE8-A09D-5D47F931D75E}" type="sibTrans" cxnId="{058F9EBC-AE79-45FC-9CC3-B6B523BA9997}">
      <dgm:prSet/>
      <dgm:spPr/>
      <dgm:t>
        <a:bodyPr/>
        <a:lstStyle/>
        <a:p>
          <a:endParaRPr lang="en-US" b="1"/>
        </a:p>
      </dgm:t>
    </dgm:pt>
    <dgm:pt modelId="{290A15EF-0636-4614-8224-140AEB42FBB1}">
      <dgm:prSet phldrT="[Text]" custT="1"/>
      <dgm:spPr/>
      <dgm:t>
        <a:bodyPr/>
        <a:lstStyle/>
        <a:p>
          <a:r>
            <a:rPr lang="en-US" sz="1600" b="1" dirty="0" smtClean="0"/>
            <a:t>Patentability Opinion within 2 weeks</a:t>
          </a:r>
          <a:endParaRPr lang="en-US" sz="1600" b="1" dirty="0"/>
        </a:p>
      </dgm:t>
    </dgm:pt>
    <dgm:pt modelId="{D6824A02-B9BB-4F2F-85B2-BC1DD445B1E3}" type="parTrans" cxnId="{03D99699-A882-4628-AA83-A2966E07D7B6}">
      <dgm:prSet/>
      <dgm:spPr/>
      <dgm:t>
        <a:bodyPr/>
        <a:lstStyle/>
        <a:p>
          <a:endParaRPr lang="en-US" b="1"/>
        </a:p>
      </dgm:t>
    </dgm:pt>
    <dgm:pt modelId="{5CCFE975-6BAE-4E83-98B1-C3F6632BE1B8}" type="sibTrans" cxnId="{03D99699-A882-4628-AA83-A2966E07D7B6}">
      <dgm:prSet/>
      <dgm:spPr/>
      <dgm:t>
        <a:bodyPr/>
        <a:lstStyle/>
        <a:p>
          <a:endParaRPr lang="en-US" b="1"/>
        </a:p>
      </dgm:t>
    </dgm:pt>
    <dgm:pt modelId="{505B0B51-9C98-4098-9B86-2EFCD3EFBCC8}">
      <dgm:prSet phldrT="[Text]" custT="1"/>
      <dgm:spPr/>
      <dgm:t>
        <a:bodyPr/>
        <a:lstStyle/>
        <a:p>
          <a:r>
            <a:rPr lang="en-US" sz="1600" b="1" dirty="0" smtClean="0"/>
            <a:t> </a:t>
          </a:r>
          <a:r>
            <a:rPr lang="en-US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Go</a:t>
          </a:r>
          <a:endParaRPr lang="en-US" sz="1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2EEC03-C807-440F-A69D-10B1AFEF7F92}" type="parTrans" cxnId="{070BFC79-CFA6-4770-A17C-280ED3CFD75F}">
      <dgm:prSet/>
      <dgm:spPr/>
      <dgm:t>
        <a:bodyPr/>
        <a:lstStyle/>
        <a:p>
          <a:endParaRPr lang="en-US" b="1"/>
        </a:p>
      </dgm:t>
    </dgm:pt>
    <dgm:pt modelId="{A2CFE743-0192-4071-B121-6EE555B580CA}" type="sibTrans" cxnId="{070BFC79-CFA6-4770-A17C-280ED3CFD75F}">
      <dgm:prSet/>
      <dgm:spPr/>
      <dgm:t>
        <a:bodyPr/>
        <a:lstStyle/>
        <a:p>
          <a:endParaRPr lang="en-US" b="1"/>
        </a:p>
      </dgm:t>
    </dgm:pt>
    <dgm:pt modelId="{4E5860F8-280D-4772-9045-7D79A8BED21D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Go</a:t>
          </a:r>
          <a:r>
            <a:rPr lang="en-US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38BFB9-82B1-4745-869D-63FB9B36B280}" type="parTrans" cxnId="{6AD73D24-1457-460A-B5A7-30122D77FDC7}">
      <dgm:prSet/>
      <dgm:spPr/>
      <dgm:t>
        <a:bodyPr/>
        <a:lstStyle/>
        <a:p>
          <a:endParaRPr lang="en-US" b="1"/>
        </a:p>
      </dgm:t>
    </dgm:pt>
    <dgm:pt modelId="{C7924889-2274-4221-9CF3-3967893C8291}" type="sibTrans" cxnId="{6AD73D24-1457-460A-B5A7-30122D77FDC7}">
      <dgm:prSet/>
      <dgm:spPr/>
      <dgm:t>
        <a:bodyPr/>
        <a:lstStyle/>
        <a:p>
          <a:endParaRPr lang="en-US" b="1"/>
        </a:p>
      </dgm:t>
    </dgm:pt>
    <dgm:pt modelId="{14961CFF-7F29-4FCD-ADE5-7BA573383734}">
      <dgm:prSet/>
      <dgm:spPr/>
      <dgm:t>
        <a:bodyPr/>
        <a:lstStyle/>
        <a:p>
          <a:r>
            <a:rPr lang="en-US" b="1" dirty="0" smtClean="0"/>
            <a:t>4</a:t>
          </a:r>
          <a:endParaRPr lang="en-US" b="1" dirty="0"/>
        </a:p>
      </dgm:t>
    </dgm:pt>
    <dgm:pt modelId="{21E04A37-C639-4883-82E4-2A90134974AB}" type="parTrans" cxnId="{397A66CB-A3B1-48A4-9A98-449B54826E0E}">
      <dgm:prSet/>
      <dgm:spPr/>
      <dgm:t>
        <a:bodyPr/>
        <a:lstStyle/>
        <a:p>
          <a:endParaRPr lang="en-US" b="1"/>
        </a:p>
      </dgm:t>
    </dgm:pt>
    <dgm:pt modelId="{878ABB6F-092C-4802-BB2D-5EA0CF552FA7}" type="sibTrans" cxnId="{397A66CB-A3B1-48A4-9A98-449B54826E0E}">
      <dgm:prSet/>
      <dgm:spPr/>
      <dgm:t>
        <a:bodyPr/>
        <a:lstStyle/>
        <a:p>
          <a:endParaRPr lang="en-US" b="1"/>
        </a:p>
      </dgm:t>
    </dgm:pt>
    <dgm:pt modelId="{220F500C-AEB5-488B-A0B7-41D8CA0C7DEA}">
      <dgm:prSet custT="1"/>
      <dgm:spPr/>
      <dgm:t>
        <a:bodyPr/>
        <a:lstStyle/>
        <a:p>
          <a:r>
            <a:rPr lang="en-US" sz="1600" b="1" dirty="0" smtClean="0"/>
            <a:t>Provisional Patent Protection Secured for One Year</a:t>
          </a:r>
          <a:endParaRPr lang="en-US" sz="1600" b="1" dirty="0"/>
        </a:p>
      </dgm:t>
    </dgm:pt>
    <dgm:pt modelId="{0FC0861F-51A4-4613-A142-30BA20610DCF}" type="parTrans" cxnId="{BF6D5083-136D-46E1-964A-FA93D534B9FD}">
      <dgm:prSet/>
      <dgm:spPr/>
      <dgm:t>
        <a:bodyPr/>
        <a:lstStyle/>
        <a:p>
          <a:endParaRPr lang="en-US" b="1"/>
        </a:p>
      </dgm:t>
    </dgm:pt>
    <dgm:pt modelId="{9DAB9C1E-2629-48AC-B9A6-A7776E5E3590}" type="sibTrans" cxnId="{BF6D5083-136D-46E1-964A-FA93D534B9FD}">
      <dgm:prSet/>
      <dgm:spPr/>
      <dgm:t>
        <a:bodyPr/>
        <a:lstStyle/>
        <a:p>
          <a:endParaRPr lang="en-US" b="1"/>
        </a:p>
      </dgm:t>
    </dgm:pt>
    <dgm:pt modelId="{1517F250-2048-466F-8A5C-A41DF3140186}">
      <dgm:prSet custT="1"/>
      <dgm:spPr/>
      <dgm:t>
        <a:bodyPr/>
        <a:lstStyle/>
        <a:p>
          <a:r>
            <a:rPr lang="en-US" sz="1600" b="1" dirty="0" smtClean="0"/>
            <a:t> </a:t>
          </a:r>
          <a:r>
            <a:rPr lang="en-US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Go</a:t>
          </a:r>
          <a:endParaRPr lang="en-US" sz="1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9494CB-18DD-4347-A3D1-585F484AD9BF}" type="parTrans" cxnId="{F0311680-BA07-411D-A9C3-68D8D649E7E5}">
      <dgm:prSet/>
      <dgm:spPr/>
      <dgm:t>
        <a:bodyPr/>
        <a:lstStyle/>
        <a:p>
          <a:endParaRPr lang="en-US" b="1"/>
        </a:p>
      </dgm:t>
    </dgm:pt>
    <dgm:pt modelId="{2630E70F-905D-4A07-9C95-5632439B3E97}" type="sibTrans" cxnId="{F0311680-BA07-411D-A9C3-68D8D649E7E5}">
      <dgm:prSet/>
      <dgm:spPr/>
      <dgm:t>
        <a:bodyPr/>
        <a:lstStyle/>
        <a:p>
          <a:endParaRPr lang="en-US" b="1"/>
        </a:p>
      </dgm:t>
    </dgm:pt>
    <dgm:pt modelId="{AEE50C3B-AAFC-47E9-B6AF-1BD2E76E1959}">
      <dgm:prSet custT="1"/>
      <dgm:spPr/>
      <dgm:t>
        <a:bodyPr/>
        <a:lstStyle/>
        <a:p>
          <a:r>
            <a:rPr lang="en-US" sz="1600" b="1" dirty="0" smtClean="0"/>
            <a:t>Marketing  activities initiated, partners targeted, feedback received </a:t>
          </a:r>
          <a:endParaRPr lang="en-US" sz="1600" b="1" dirty="0"/>
        </a:p>
      </dgm:t>
    </dgm:pt>
    <dgm:pt modelId="{69106412-E38D-4F01-81AC-F2278A916D1F}" type="parTrans" cxnId="{55DCB88C-312C-4227-81AE-4677BAC367DA}">
      <dgm:prSet/>
      <dgm:spPr/>
      <dgm:t>
        <a:bodyPr/>
        <a:lstStyle/>
        <a:p>
          <a:endParaRPr lang="en-US"/>
        </a:p>
      </dgm:t>
    </dgm:pt>
    <dgm:pt modelId="{5056C722-0BCA-41CA-91C1-6D0F6D38F4E0}" type="sibTrans" cxnId="{55DCB88C-312C-4227-81AE-4677BAC367DA}">
      <dgm:prSet/>
      <dgm:spPr/>
      <dgm:t>
        <a:bodyPr/>
        <a:lstStyle/>
        <a:p>
          <a:endParaRPr lang="en-US"/>
        </a:p>
      </dgm:t>
    </dgm:pt>
    <dgm:pt modelId="{94A45ED7-2093-478D-BC5A-708726B019CF}">
      <dgm:prSet/>
      <dgm:spPr/>
      <dgm:t>
        <a:bodyPr/>
        <a:lstStyle/>
        <a:p>
          <a:r>
            <a:rPr lang="en-US" b="1" dirty="0" smtClean="0"/>
            <a:t>1</a:t>
          </a:r>
          <a:endParaRPr lang="en-US" b="1" dirty="0"/>
        </a:p>
      </dgm:t>
    </dgm:pt>
    <dgm:pt modelId="{5FE9E424-814C-4C0F-9DB1-4A8278F80EED}" type="parTrans" cxnId="{86AD39CC-A4FC-4B42-A25B-9A8F480E436F}">
      <dgm:prSet/>
      <dgm:spPr/>
      <dgm:t>
        <a:bodyPr/>
        <a:lstStyle/>
        <a:p>
          <a:endParaRPr lang="en-US"/>
        </a:p>
      </dgm:t>
    </dgm:pt>
    <dgm:pt modelId="{B6AC5550-780F-4E76-A82A-F45B194A0E76}" type="sibTrans" cxnId="{86AD39CC-A4FC-4B42-A25B-9A8F480E436F}">
      <dgm:prSet/>
      <dgm:spPr/>
      <dgm:t>
        <a:bodyPr/>
        <a:lstStyle/>
        <a:p>
          <a:endParaRPr lang="en-US"/>
        </a:p>
      </dgm:t>
    </dgm:pt>
    <dgm:pt modelId="{839DD6D0-3AC3-4B66-A246-3401B977C311}">
      <dgm:prSet custT="1"/>
      <dgm:spPr/>
      <dgm:t>
        <a:bodyPr/>
        <a:lstStyle/>
        <a:p>
          <a:r>
            <a:rPr lang="en-US" sz="1600" b="1" dirty="0" smtClean="0"/>
            <a:t>Disclose the invention via http://www.temple.edu/ovpr/ott/disclosure_process.html </a:t>
          </a:r>
          <a:endParaRPr lang="en-US" sz="1600" b="1" dirty="0"/>
        </a:p>
      </dgm:t>
    </dgm:pt>
    <dgm:pt modelId="{C34A7D94-7A9F-4FC8-99BA-7F02B88C76A8}" type="parTrans" cxnId="{7A0EAF95-38AF-445D-9834-F495C4E08EDB}">
      <dgm:prSet/>
      <dgm:spPr/>
      <dgm:t>
        <a:bodyPr/>
        <a:lstStyle/>
        <a:p>
          <a:endParaRPr lang="en-US"/>
        </a:p>
      </dgm:t>
    </dgm:pt>
    <dgm:pt modelId="{9E3EDCDA-8F85-46BF-A78C-725B2F799659}" type="sibTrans" cxnId="{7A0EAF95-38AF-445D-9834-F495C4E08EDB}">
      <dgm:prSet/>
      <dgm:spPr/>
      <dgm:t>
        <a:bodyPr/>
        <a:lstStyle/>
        <a:p>
          <a:endParaRPr lang="en-US"/>
        </a:p>
      </dgm:t>
    </dgm:pt>
    <dgm:pt modelId="{01FB3F0A-490C-414B-A05F-F27F33A32283}" type="pres">
      <dgm:prSet presAssocID="{AABB7938-E335-4AF5-A340-7CF257B1334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BB170E-2B6D-404F-BC8B-46189E641495}" type="pres">
      <dgm:prSet presAssocID="{94A45ED7-2093-478D-BC5A-708726B019CF}" presName="composite" presStyleCnt="0"/>
      <dgm:spPr/>
    </dgm:pt>
    <dgm:pt modelId="{4E6C0976-0FA5-40DC-BE76-0A3799E036E9}" type="pres">
      <dgm:prSet presAssocID="{94A45ED7-2093-478D-BC5A-708726B019C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32B8A-99DC-4C41-B87D-478F91303A73}" type="pres">
      <dgm:prSet presAssocID="{94A45ED7-2093-478D-BC5A-708726B019C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9ED7E-2686-4EF8-B070-ED47EE7A09CB}" type="pres">
      <dgm:prSet presAssocID="{B6AC5550-780F-4E76-A82A-F45B194A0E76}" presName="sp" presStyleCnt="0"/>
      <dgm:spPr/>
    </dgm:pt>
    <dgm:pt modelId="{C7DFEDA3-D99A-403F-B532-0AC4AD93E651}" type="pres">
      <dgm:prSet presAssocID="{2BF7AA7A-1A3E-436B-9E40-4EB8EF142E6C}" presName="composite" presStyleCnt="0"/>
      <dgm:spPr/>
    </dgm:pt>
    <dgm:pt modelId="{82D4685C-A66A-4A43-9BB0-EA49D21AACAB}" type="pres">
      <dgm:prSet presAssocID="{2BF7AA7A-1A3E-436B-9E40-4EB8EF142E6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A9CF5-0D7A-4D1F-88FB-5A1A00558960}" type="pres">
      <dgm:prSet presAssocID="{2BF7AA7A-1A3E-436B-9E40-4EB8EF142E6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11067-179A-444A-A910-144A53A3C7EB}" type="pres">
      <dgm:prSet presAssocID="{DED6A2F2-3E95-4820-85EB-93BDA868AF16}" presName="sp" presStyleCnt="0"/>
      <dgm:spPr/>
    </dgm:pt>
    <dgm:pt modelId="{2A1686D7-B146-4285-9C52-63A9C685CB5A}" type="pres">
      <dgm:prSet presAssocID="{48443A65-28BD-4FE1-BD9A-A2BF4F666EFB}" presName="composite" presStyleCnt="0"/>
      <dgm:spPr/>
    </dgm:pt>
    <dgm:pt modelId="{A206F88A-BEC9-4759-8541-4637C63E9986}" type="pres">
      <dgm:prSet presAssocID="{48443A65-28BD-4FE1-BD9A-A2BF4F666EF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FF5D4-4F8A-4E60-A40B-2CDEFB470B54}" type="pres">
      <dgm:prSet presAssocID="{48443A65-28BD-4FE1-BD9A-A2BF4F666EF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DA6F-63F4-4851-B68B-AEEF67310EAB}" type="pres">
      <dgm:prSet presAssocID="{4B496BBF-31B2-4CE8-A09D-5D47F931D75E}" presName="sp" presStyleCnt="0"/>
      <dgm:spPr/>
    </dgm:pt>
    <dgm:pt modelId="{12D55FE6-7B95-454F-8325-D12B75AAC7A5}" type="pres">
      <dgm:prSet presAssocID="{14961CFF-7F29-4FCD-ADE5-7BA573383734}" presName="composite" presStyleCnt="0"/>
      <dgm:spPr/>
    </dgm:pt>
    <dgm:pt modelId="{C158DE08-66EF-4A28-B8D3-7CC62F73D459}" type="pres">
      <dgm:prSet presAssocID="{14961CFF-7F29-4FCD-ADE5-7BA57338373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9F12D-14B6-4E94-81AB-DB2EC30FF9C3}" type="pres">
      <dgm:prSet presAssocID="{14961CFF-7F29-4FCD-ADE5-7BA57338373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DC85D0-E797-4A3C-9B1F-B6A5225FC78A}" srcId="{AABB7938-E335-4AF5-A340-7CF257B1334F}" destId="{2BF7AA7A-1A3E-436B-9E40-4EB8EF142E6C}" srcOrd="1" destOrd="0" parTransId="{41FC449D-2ED5-4253-8C34-E04F9A9E2526}" sibTransId="{DED6A2F2-3E95-4820-85EB-93BDA868AF16}"/>
    <dgm:cxn modelId="{EFBE4530-20CA-453C-94D0-E21300B0B1B7}" type="presOf" srcId="{839DD6D0-3AC3-4B66-A246-3401B977C311}" destId="{E3B32B8A-99DC-4C41-B87D-478F91303A73}" srcOrd="0" destOrd="0" presId="urn:microsoft.com/office/officeart/2005/8/layout/chevron2"/>
    <dgm:cxn modelId="{5ADE8CF8-FF83-49A5-B38C-37AE47BDA2A7}" type="presOf" srcId="{1517F250-2048-466F-8A5C-A41DF3140186}" destId="{43F9F12D-14B6-4E94-81AB-DB2EC30FF9C3}" srcOrd="0" destOrd="2" presId="urn:microsoft.com/office/officeart/2005/8/layout/chevron2"/>
    <dgm:cxn modelId="{03D99699-A882-4628-AA83-A2966E07D7B6}" srcId="{48443A65-28BD-4FE1-BD9A-A2BF4F666EFB}" destId="{290A15EF-0636-4614-8224-140AEB42FBB1}" srcOrd="0" destOrd="0" parTransId="{D6824A02-B9BB-4F2F-85B2-BC1DD445B1E3}" sibTransId="{5CCFE975-6BAE-4E83-98B1-C3F6632BE1B8}"/>
    <dgm:cxn modelId="{56809F75-92D1-4A98-92ED-73A2E52B061D}" type="presOf" srcId="{4E5860F8-280D-4772-9045-7D79A8BED21D}" destId="{0EEA9CF5-0D7A-4D1F-88FB-5A1A00558960}" srcOrd="0" destOrd="1" presId="urn:microsoft.com/office/officeart/2005/8/layout/chevron2"/>
    <dgm:cxn modelId="{FD7AD5A6-EBE6-4AD2-8613-D10EAEE1640D}" type="presOf" srcId="{290A15EF-0636-4614-8224-140AEB42FBB1}" destId="{6C3FF5D4-4F8A-4E60-A40B-2CDEFB470B54}" srcOrd="0" destOrd="0" presId="urn:microsoft.com/office/officeart/2005/8/layout/chevron2"/>
    <dgm:cxn modelId="{069439B7-F51A-4335-B7C7-3E17B9A0AAF8}" type="presOf" srcId="{48443A65-28BD-4FE1-BD9A-A2BF4F666EFB}" destId="{A206F88A-BEC9-4759-8541-4637C63E9986}" srcOrd="0" destOrd="0" presId="urn:microsoft.com/office/officeart/2005/8/layout/chevron2"/>
    <dgm:cxn modelId="{86AD39CC-A4FC-4B42-A25B-9A8F480E436F}" srcId="{AABB7938-E335-4AF5-A340-7CF257B1334F}" destId="{94A45ED7-2093-478D-BC5A-708726B019CF}" srcOrd="0" destOrd="0" parTransId="{5FE9E424-814C-4C0F-9DB1-4A8278F80EED}" sibTransId="{B6AC5550-780F-4E76-A82A-F45B194A0E76}"/>
    <dgm:cxn modelId="{6AD73D24-1457-460A-B5A7-30122D77FDC7}" srcId="{2BF7AA7A-1A3E-436B-9E40-4EB8EF142E6C}" destId="{4E5860F8-280D-4772-9045-7D79A8BED21D}" srcOrd="1" destOrd="0" parTransId="{FC38BFB9-82B1-4745-869D-63FB9B36B280}" sibTransId="{C7924889-2274-4221-9CF3-3967893C8291}"/>
    <dgm:cxn modelId="{55DCB88C-312C-4227-81AE-4677BAC367DA}" srcId="{14961CFF-7F29-4FCD-ADE5-7BA573383734}" destId="{AEE50C3B-AAFC-47E9-B6AF-1BD2E76E1959}" srcOrd="1" destOrd="0" parTransId="{69106412-E38D-4F01-81AC-F2278A916D1F}" sibTransId="{5056C722-0BCA-41CA-91C1-6D0F6D38F4E0}"/>
    <dgm:cxn modelId="{E0204231-75EE-40A1-B1CD-6CCBC9C5C7A1}" type="presOf" srcId="{220F500C-AEB5-488B-A0B7-41D8CA0C7DEA}" destId="{43F9F12D-14B6-4E94-81AB-DB2EC30FF9C3}" srcOrd="0" destOrd="0" presId="urn:microsoft.com/office/officeart/2005/8/layout/chevron2"/>
    <dgm:cxn modelId="{81A12027-E5ED-4576-BD72-4D06F8AF6675}" type="presOf" srcId="{373086A3-EB7F-44F6-A5D6-F0E4754477E5}" destId="{0EEA9CF5-0D7A-4D1F-88FB-5A1A00558960}" srcOrd="0" destOrd="0" presId="urn:microsoft.com/office/officeart/2005/8/layout/chevron2"/>
    <dgm:cxn modelId="{058F9EBC-AE79-45FC-9CC3-B6B523BA9997}" srcId="{AABB7938-E335-4AF5-A340-7CF257B1334F}" destId="{48443A65-28BD-4FE1-BD9A-A2BF4F666EFB}" srcOrd="2" destOrd="0" parTransId="{5F19843D-FC8D-46CC-ADA1-1D6EF0BFB042}" sibTransId="{4B496BBF-31B2-4CE8-A09D-5D47F931D75E}"/>
    <dgm:cxn modelId="{12DE848D-9D18-42FF-AA0A-14ED50B696AA}" type="presOf" srcId="{AABB7938-E335-4AF5-A340-7CF257B1334F}" destId="{01FB3F0A-490C-414B-A05F-F27F33A32283}" srcOrd="0" destOrd="0" presId="urn:microsoft.com/office/officeart/2005/8/layout/chevron2"/>
    <dgm:cxn modelId="{A5A6C276-09E6-47E0-9156-6DD68AD92825}" type="presOf" srcId="{2BF7AA7A-1A3E-436B-9E40-4EB8EF142E6C}" destId="{82D4685C-A66A-4A43-9BB0-EA49D21AACAB}" srcOrd="0" destOrd="0" presId="urn:microsoft.com/office/officeart/2005/8/layout/chevron2"/>
    <dgm:cxn modelId="{2FD4108C-9E1E-40ED-9FFE-72C5A45BC14B}" type="presOf" srcId="{14961CFF-7F29-4FCD-ADE5-7BA573383734}" destId="{C158DE08-66EF-4A28-B8D3-7CC62F73D459}" srcOrd="0" destOrd="0" presId="urn:microsoft.com/office/officeart/2005/8/layout/chevron2"/>
    <dgm:cxn modelId="{CEA62BE8-956B-4CE4-9D23-48F9481B6180}" srcId="{2BF7AA7A-1A3E-436B-9E40-4EB8EF142E6C}" destId="{373086A3-EB7F-44F6-A5D6-F0E4754477E5}" srcOrd="0" destOrd="0" parTransId="{56849170-0C97-427E-B11F-CDE9B846E650}" sibTransId="{E8D803AF-AB8A-4EB3-8008-F3FD7C71E129}"/>
    <dgm:cxn modelId="{7094103B-543B-4C9A-B052-27C68DE493B9}" type="presOf" srcId="{505B0B51-9C98-4098-9B86-2EFCD3EFBCC8}" destId="{6C3FF5D4-4F8A-4E60-A40B-2CDEFB470B54}" srcOrd="0" destOrd="1" presId="urn:microsoft.com/office/officeart/2005/8/layout/chevron2"/>
    <dgm:cxn modelId="{4340B3C2-491A-41BA-B735-88BBCD4198A2}" type="presOf" srcId="{AEE50C3B-AAFC-47E9-B6AF-1BD2E76E1959}" destId="{43F9F12D-14B6-4E94-81AB-DB2EC30FF9C3}" srcOrd="0" destOrd="1" presId="urn:microsoft.com/office/officeart/2005/8/layout/chevron2"/>
    <dgm:cxn modelId="{397A66CB-A3B1-48A4-9A98-449B54826E0E}" srcId="{AABB7938-E335-4AF5-A340-7CF257B1334F}" destId="{14961CFF-7F29-4FCD-ADE5-7BA573383734}" srcOrd="3" destOrd="0" parTransId="{21E04A37-C639-4883-82E4-2A90134974AB}" sibTransId="{878ABB6F-092C-4802-BB2D-5EA0CF552FA7}"/>
    <dgm:cxn modelId="{CFAAD0DF-46DB-4967-BBBE-8028349BF23A}" type="presOf" srcId="{94A45ED7-2093-478D-BC5A-708726B019CF}" destId="{4E6C0976-0FA5-40DC-BE76-0A3799E036E9}" srcOrd="0" destOrd="0" presId="urn:microsoft.com/office/officeart/2005/8/layout/chevron2"/>
    <dgm:cxn modelId="{070BFC79-CFA6-4770-A17C-280ED3CFD75F}" srcId="{48443A65-28BD-4FE1-BD9A-A2BF4F666EFB}" destId="{505B0B51-9C98-4098-9B86-2EFCD3EFBCC8}" srcOrd="1" destOrd="0" parTransId="{BC2EEC03-C807-440F-A69D-10B1AFEF7F92}" sibTransId="{A2CFE743-0192-4071-B121-6EE555B580CA}"/>
    <dgm:cxn modelId="{F0311680-BA07-411D-A9C3-68D8D649E7E5}" srcId="{14961CFF-7F29-4FCD-ADE5-7BA573383734}" destId="{1517F250-2048-466F-8A5C-A41DF3140186}" srcOrd="2" destOrd="0" parTransId="{119494CB-18DD-4347-A3D1-585F484AD9BF}" sibTransId="{2630E70F-905D-4A07-9C95-5632439B3E97}"/>
    <dgm:cxn modelId="{7A0EAF95-38AF-445D-9834-F495C4E08EDB}" srcId="{94A45ED7-2093-478D-BC5A-708726B019CF}" destId="{839DD6D0-3AC3-4B66-A246-3401B977C311}" srcOrd="0" destOrd="0" parTransId="{C34A7D94-7A9F-4FC8-99BA-7F02B88C76A8}" sibTransId="{9E3EDCDA-8F85-46BF-A78C-725B2F799659}"/>
    <dgm:cxn modelId="{BF6D5083-136D-46E1-964A-FA93D534B9FD}" srcId="{14961CFF-7F29-4FCD-ADE5-7BA573383734}" destId="{220F500C-AEB5-488B-A0B7-41D8CA0C7DEA}" srcOrd="0" destOrd="0" parTransId="{0FC0861F-51A4-4613-A142-30BA20610DCF}" sibTransId="{9DAB9C1E-2629-48AC-B9A6-A7776E5E3590}"/>
    <dgm:cxn modelId="{9652F4DE-CE28-4685-A59F-193E1EF7F9A3}" type="presParOf" srcId="{01FB3F0A-490C-414B-A05F-F27F33A32283}" destId="{26BB170E-2B6D-404F-BC8B-46189E641495}" srcOrd="0" destOrd="0" presId="urn:microsoft.com/office/officeart/2005/8/layout/chevron2"/>
    <dgm:cxn modelId="{9BAD6D69-47ED-4660-8B83-47F45BF95C92}" type="presParOf" srcId="{26BB170E-2B6D-404F-BC8B-46189E641495}" destId="{4E6C0976-0FA5-40DC-BE76-0A3799E036E9}" srcOrd="0" destOrd="0" presId="urn:microsoft.com/office/officeart/2005/8/layout/chevron2"/>
    <dgm:cxn modelId="{D0BA53CE-94CC-43C5-915A-8686A991B556}" type="presParOf" srcId="{26BB170E-2B6D-404F-BC8B-46189E641495}" destId="{E3B32B8A-99DC-4C41-B87D-478F91303A73}" srcOrd="1" destOrd="0" presId="urn:microsoft.com/office/officeart/2005/8/layout/chevron2"/>
    <dgm:cxn modelId="{2D23AF11-2756-43DF-84C2-9A53DFB773CD}" type="presParOf" srcId="{01FB3F0A-490C-414B-A05F-F27F33A32283}" destId="{3729ED7E-2686-4EF8-B070-ED47EE7A09CB}" srcOrd="1" destOrd="0" presId="urn:microsoft.com/office/officeart/2005/8/layout/chevron2"/>
    <dgm:cxn modelId="{16206779-F19C-4951-AA25-2E7F2E3580A7}" type="presParOf" srcId="{01FB3F0A-490C-414B-A05F-F27F33A32283}" destId="{C7DFEDA3-D99A-403F-B532-0AC4AD93E651}" srcOrd="2" destOrd="0" presId="urn:microsoft.com/office/officeart/2005/8/layout/chevron2"/>
    <dgm:cxn modelId="{A667164B-4756-4241-83D8-E54E7E8576E7}" type="presParOf" srcId="{C7DFEDA3-D99A-403F-B532-0AC4AD93E651}" destId="{82D4685C-A66A-4A43-9BB0-EA49D21AACAB}" srcOrd="0" destOrd="0" presId="urn:microsoft.com/office/officeart/2005/8/layout/chevron2"/>
    <dgm:cxn modelId="{4DD99B12-D5E2-459A-9148-879590E6CCC2}" type="presParOf" srcId="{C7DFEDA3-D99A-403F-B532-0AC4AD93E651}" destId="{0EEA9CF5-0D7A-4D1F-88FB-5A1A00558960}" srcOrd="1" destOrd="0" presId="urn:microsoft.com/office/officeart/2005/8/layout/chevron2"/>
    <dgm:cxn modelId="{1BAAC22A-895D-4463-A78E-17E345322564}" type="presParOf" srcId="{01FB3F0A-490C-414B-A05F-F27F33A32283}" destId="{06D11067-179A-444A-A910-144A53A3C7EB}" srcOrd="3" destOrd="0" presId="urn:microsoft.com/office/officeart/2005/8/layout/chevron2"/>
    <dgm:cxn modelId="{C7AC125F-B6E7-4C3E-A1BB-1CC5DB91B63D}" type="presParOf" srcId="{01FB3F0A-490C-414B-A05F-F27F33A32283}" destId="{2A1686D7-B146-4285-9C52-63A9C685CB5A}" srcOrd="4" destOrd="0" presId="urn:microsoft.com/office/officeart/2005/8/layout/chevron2"/>
    <dgm:cxn modelId="{09FA1957-F161-4D3F-BA93-B107A0E3059C}" type="presParOf" srcId="{2A1686D7-B146-4285-9C52-63A9C685CB5A}" destId="{A206F88A-BEC9-4759-8541-4637C63E9986}" srcOrd="0" destOrd="0" presId="urn:microsoft.com/office/officeart/2005/8/layout/chevron2"/>
    <dgm:cxn modelId="{0A0CC841-0E0A-48B5-BD5F-55FB580FD2C0}" type="presParOf" srcId="{2A1686D7-B146-4285-9C52-63A9C685CB5A}" destId="{6C3FF5D4-4F8A-4E60-A40B-2CDEFB470B54}" srcOrd="1" destOrd="0" presId="urn:microsoft.com/office/officeart/2005/8/layout/chevron2"/>
    <dgm:cxn modelId="{977CA76C-0947-4DA0-9C98-18C12560C403}" type="presParOf" srcId="{01FB3F0A-490C-414B-A05F-F27F33A32283}" destId="{D705DA6F-63F4-4851-B68B-AEEF67310EAB}" srcOrd="5" destOrd="0" presId="urn:microsoft.com/office/officeart/2005/8/layout/chevron2"/>
    <dgm:cxn modelId="{FEABAFE3-8237-4C21-B564-CBA800E98D76}" type="presParOf" srcId="{01FB3F0A-490C-414B-A05F-F27F33A32283}" destId="{12D55FE6-7B95-454F-8325-D12B75AAC7A5}" srcOrd="6" destOrd="0" presId="urn:microsoft.com/office/officeart/2005/8/layout/chevron2"/>
    <dgm:cxn modelId="{F99C6D5F-053E-4134-95E7-AF8F29122789}" type="presParOf" srcId="{12D55FE6-7B95-454F-8325-D12B75AAC7A5}" destId="{C158DE08-66EF-4A28-B8D3-7CC62F73D459}" srcOrd="0" destOrd="0" presId="urn:microsoft.com/office/officeart/2005/8/layout/chevron2"/>
    <dgm:cxn modelId="{A59E1462-A5AD-48D3-9632-6690217DAACF}" type="presParOf" srcId="{12D55FE6-7B95-454F-8325-D12B75AAC7A5}" destId="{43F9F12D-14B6-4E94-81AB-DB2EC30FF9C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92BA8F-43EC-4832-A2C5-2349C7B18FBD}" type="doc">
      <dgm:prSet loTypeId="urn:microsoft.com/office/officeart/2005/8/layout/radial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E0DDBD-E719-43A0-AE7D-4318E202F38D}">
      <dgm:prSet phldrT="[Text]"/>
      <dgm:spPr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en-US" dirty="0"/>
        </a:p>
      </dgm:t>
    </dgm:pt>
    <dgm:pt modelId="{B291C696-539F-4D57-B0C6-426A0313A816}" type="parTrans" cxnId="{CC9EAE86-97D9-484A-9CB1-9EBB37161284}">
      <dgm:prSet/>
      <dgm:spPr/>
      <dgm:t>
        <a:bodyPr/>
        <a:lstStyle/>
        <a:p>
          <a:endParaRPr lang="en-US"/>
        </a:p>
      </dgm:t>
    </dgm:pt>
    <dgm:pt modelId="{78C1DD71-1D8F-4D22-811A-1D53D82F73F1}" type="sibTrans" cxnId="{CC9EAE86-97D9-484A-9CB1-9EBB37161284}">
      <dgm:prSet/>
      <dgm:spPr/>
      <dgm:t>
        <a:bodyPr/>
        <a:lstStyle/>
        <a:p>
          <a:endParaRPr lang="en-US"/>
        </a:p>
      </dgm:t>
    </dgm:pt>
    <dgm:pt modelId="{21346D81-F474-4FFA-A5CF-212D7EB4CD0F}">
      <dgm:prSet phldrT="[Text]"/>
      <dgm:spPr/>
      <dgm:t>
        <a:bodyPr/>
        <a:lstStyle/>
        <a:p>
          <a:r>
            <a:rPr lang="en-US" dirty="0" smtClean="0"/>
            <a:t>Protection</a:t>
          </a:r>
          <a:endParaRPr lang="en-US" dirty="0"/>
        </a:p>
      </dgm:t>
    </dgm:pt>
    <dgm:pt modelId="{257ED15B-8AB2-4802-B9B7-C251D762B09E}" type="parTrans" cxnId="{032BBB02-258E-41FD-9FA8-65B50D5EA2AB}">
      <dgm:prSet/>
      <dgm:spPr/>
      <dgm:t>
        <a:bodyPr/>
        <a:lstStyle/>
        <a:p>
          <a:endParaRPr lang="en-US"/>
        </a:p>
      </dgm:t>
    </dgm:pt>
    <dgm:pt modelId="{947C556D-1012-449D-9060-7E5F5517281E}" type="sibTrans" cxnId="{032BBB02-258E-41FD-9FA8-65B50D5EA2AB}">
      <dgm:prSet/>
      <dgm:spPr/>
      <dgm:t>
        <a:bodyPr/>
        <a:lstStyle/>
        <a:p>
          <a:endParaRPr lang="en-US"/>
        </a:p>
      </dgm:t>
    </dgm:pt>
    <dgm:pt modelId="{412BAA43-896F-4686-B75A-59F365B5E082}">
      <dgm:prSet phldrT="[Text]"/>
      <dgm:spPr/>
      <dgm:t>
        <a:bodyPr/>
        <a:lstStyle/>
        <a:p>
          <a:r>
            <a:rPr lang="en-US" dirty="0" smtClean="0"/>
            <a:t>Licensing/</a:t>
          </a:r>
        </a:p>
        <a:p>
          <a:r>
            <a:rPr lang="en-US" dirty="0" smtClean="0"/>
            <a:t>Startup</a:t>
          </a:r>
          <a:endParaRPr lang="en-US" dirty="0"/>
        </a:p>
      </dgm:t>
    </dgm:pt>
    <dgm:pt modelId="{AB30B797-CC45-4099-A713-0AF6264C0304}" type="parTrans" cxnId="{DDA18D3C-AFF3-4010-879B-D8C670CEFAE6}">
      <dgm:prSet/>
      <dgm:spPr/>
      <dgm:t>
        <a:bodyPr/>
        <a:lstStyle/>
        <a:p>
          <a:endParaRPr lang="en-US"/>
        </a:p>
      </dgm:t>
    </dgm:pt>
    <dgm:pt modelId="{8498DB5C-8E09-4626-AD6A-E6E27F476B1C}" type="sibTrans" cxnId="{DDA18D3C-AFF3-4010-879B-D8C670CEFAE6}">
      <dgm:prSet/>
      <dgm:spPr/>
      <dgm:t>
        <a:bodyPr/>
        <a:lstStyle/>
        <a:p>
          <a:endParaRPr lang="en-US"/>
        </a:p>
      </dgm:t>
    </dgm:pt>
    <dgm:pt modelId="{DB26FBD2-2F50-417C-96A6-98B9F574D2F9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4C92A347-F740-463C-B166-D79266298261}" type="parTrans" cxnId="{A44992E6-0477-414B-ACAC-FEFDFDFB2AF1}">
      <dgm:prSet/>
      <dgm:spPr/>
      <dgm:t>
        <a:bodyPr/>
        <a:lstStyle/>
        <a:p>
          <a:endParaRPr lang="en-US"/>
        </a:p>
      </dgm:t>
    </dgm:pt>
    <dgm:pt modelId="{BE2ED7AC-3069-4FD8-AF31-C106B3683EE6}" type="sibTrans" cxnId="{A44992E6-0477-414B-ACAC-FEFDFDFB2AF1}">
      <dgm:prSet/>
      <dgm:spPr/>
      <dgm:t>
        <a:bodyPr/>
        <a:lstStyle/>
        <a:p>
          <a:endParaRPr lang="en-US"/>
        </a:p>
      </dgm:t>
    </dgm:pt>
    <dgm:pt modelId="{FBDBDC4C-324F-4ABC-AF9E-95BA7F035F58}">
      <dgm:prSet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C90113C4-659F-4B0F-92AD-14321DF5E287}" type="parTrans" cxnId="{757870EA-E924-427D-8229-44C53704CF50}">
      <dgm:prSet/>
      <dgm:spPr/>
      <dgm:t>
        <a:bodyPr/>
        <a:lstStyle/>
        <a:p>
          <a:endParaRPr lang="en-US"/>
        </a:p>
      </dgm:t>
    </dgm:pt>
    <dgm:pt modelId="{8B3EEE9C-79FC-4FBA-AEB7-AA4BEF185952}" type="sibTrans" cxnId="{757870EA-E924-427D-8229-44C53704CF50}">
      <dgm:prSet/>
      <dgm:spPr/>
      <dgm:t>
        <a:bodyPr/>
        <a:lstStyle/>
        <a:p>
          <a:endParaRPr lang="en-US"/>
        </a:p>
      </dgm:t>
    </dgm:pt>
    <dgm:pt modelId="{61346777-7F8B-44E5-AD04-7D7BB62FAADB}">
      <dgm:prSet/>
      <dgm:spPr/>
      <dgm:t>
        <a:bodyPr/>
        <a:lstStyle/>
        <a:p>
          <a:r>
            <a:rPr lang="en-US" dirty="0" smtClean="0"/>
            <a:t>POC Funding</a:t>
          </a:r>
          <a:endParaRPr lang="en-US" dirty="0"/>
        </a:p>
      </dgm:t>
    </dgm:pt>
    <dgm:pt modelId="{F03B25AD-5669-482A-9564-877798611077}" type="parTrans" cxnId="{1A58CEFE-6A18-43DB-ABF1-6DD155E673FD}">
      <dgm:prSet/>
      <dgm:spPr/>
      <dgm:t>
        <a:bodyPr/>
        <a:lstStyle/>
        <a:p>
          <a:endParaRPr lang="en-US"/>
        </a:p>
      </dgm:t>
    </dgm:pt>
    <dgm:pt modelId="{21C9EB93-5B36-4C49-9BFD-11BD5399238A}" type="sibTrans" cxnId="{1A58CEFE-6A18-43DB-ABF1-6DD155E673FD}">
      <dgm:prSet/>
      <dgm:spPr/>
      <dgm:t>
        <a:bodyPr/>
        <a:lstStyle/>
        <a:p>
          <a:endParaRPr lang="en-US"/>
        </a:p>
      </dgm:t>
    </dgm:pt>
    <dgm:pt modelId="{9DF0105B-DFC4-46E8-AD4B-796047793404}">
      <dgm:prSet phldrT="[Text]" custT="1"/>
      <dgm:spPr/>
      <dgm:t>
        <a:bodyPr/>
        <a:lstStyle/>
        <a:p>
          <a:r>
            <a:rPr lang="en-US" sz="1100" dirty="0" smtClean="0"/>
            <a:t>Product Dev/</a:t>
          </a:r>
        </a:p>
        <a:p>
          <a:r>
            <a:rPr lang="en-US" sz="1100" dirty="0" smtClean="0"/>
            <a:t>Incubation</a:t>
          </a:r>
          <a:endParaRPr lang="en-US" sz="1100" dirty="0"/>
        </a:p>
      </dgm:t>
    </dgm:pt>
    <dgm:pt modelId="{3EB62FE0-04B3-4C6C-9B23-D2364DD25985}" type="sibTrans" cxnId="{50CB98E0-6568-4B62-AA58-C3B947F5ABFD}">
      <dgm:prSet/>
      <dgm:spPr/>
      <dgm:t>
        <a:bodyPr/>
        <a:lstStyle/>
        <a:p>
          <a:endParaRPr lang="en-US"/>
        </a:p>
      </dgm:t>
    </dgm:pt>
    <dgm:pt modelId="{53913806-448B-42B1-AFAB-FB3788F093CF}" type="parTrans" cxnId="{50CB98E0-6568-4B62-AA58-C3B947F5ABFD}">
      <dgm:prSet/>
      <dgm:spPr/>
      <dgm:t>
        <a:bodyPr/>
        <a:lstStyle/>
        <a:p>
          <a:endParaRPr lang="en-US"/>
        </a:p>
      </dgm:t>
    </dgm:pt>
    <dgm:pt modelId="{E6E7DB6F-6CC8-4722-BBF0-6177D5102E13}">
      <dgm:prSet/>
      <dgm:spPr/>
      <dgm:t>
        <a:bodyPr/>
        <a:lstStyle/>
        <a:p>
          <a:endParaRPr lang="en-US"/>
        </a:p>
      </dgm:t>
    </dgm:pt>
    <dgm:pt modelId="{B31DC777-D1A9-47FD-9621-A740852C4F57}" type="parTrans" cxnId="{06F4D0F9-AC96-4622-B02D-AEA4EB2F136F}">
      <dgm:prSet/>
      <dgm:spPr/>
      <dgm:t>
        <a:bodyPr/>
        <a:lstStyle/>
        <a:p>
          <a:endParaRPr lang="en-US"/>
        </a:p>
      </dgm:t>
    </dgm:pt>
    <dgm:pt modelId="{8E7E8CAC-B3A2-4D00-A0F5-AF6EF0E14F77}" type="sibTrans" cxnId="{06F4D0F9-AC96-4622-B02D-AEA4EB2F136F}">
      <dgm:prSet/>
      <dgm:spPr/>
      <dgm:t>
        <a:bodyPr/>
        <a:lstStyle/>
        <a:p>
          <a:endParaRPr lang="en-US"/>
        </a:p>
      </dgm:t>
    </dgm:pt>
    <dgm:pt modelId="{0A4D32B7-9874-48A7-A6E9-1B824BFFBF18}" type="pres">
      <dgm:prSet presAssocID="{8092BA8F-43EC-4832-A2C5-2349C7B18FB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878FCE-115E-47AD-AE3D-5473F58A13B9}" type="pres">
      <dgm:prSet presAssocID="{EEE0DDBD-E719-43A0-AE7D-4318E202F38D}" presName="centerShape" presStyleLbl="node0" presStyleIdx="0" presStyleCnt="1"/>
      <dgm:spPr/>
      <dgm:t>
        <a:bodyPr/>
        <a:lstStyle/>
        <a:p>
          <a:endParaRPr lang="en-US"/>
        </a:p>
      </dgm:t>
    </dgm:pt>
    <dgm:pt modelId="{7C57BF5E-8398-4F23-9DF9-1279F7481428}" type="pres">
      <dgm:prSet presAssocID="{21346D81-F474-4FFA-A5CF-212D7EB4CD0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3CA18-A00F-43D9-96D1-DA805F04EFB4}" type="pres">
      <dgm:prSet presAssocID="{21346D81-F474-4FFA-A5CF-212D7EB4CD0F}" presName="dummy" presStyleCnt="0"/>
      <dgm:spPr/>
    </dgm:pt>
    <dgm:pt modelId="{30573EEA-F16F-4596-B835-DB28A13E9EC3}" type="pres">
      <dgm:prSet presAssocID="{947C556D-1012-449D-9060-7E5F5517281E}" presName="sibTrans" presStyleLbl="sibTrans2D1" presStyleIdx="0" presStyleCnt="6"/>
      <dgm:spPr/>
      <dgm:t>
        <a:bodyPr/>
        <a:lstStyle/>
        <a:p>
          <a:endParaRPr lang="en-US"/>
        </a:p>
      </dgm:t>
    </dgm:pt>
    <dgm:pt modelId="{BA1B3906-18F6-4698-9BC8-D4825D318D46}" type="pres">
      <dgm:prSet presAssocID="{FBDBDC4C-324F-4ABC-AF9E-95BA7F035F5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404B8-052A-4CC6-9313-092A4F61D1D0}" type="pres">
      <dgm:prSet presAssocID="{FBDBDC4C-324F-4ABC-AF9E-95BA7F035F58}" presName="dummy" presStyleCnt="0"/>
      <dgm:spPr/>
    </dgm:pt>
    <dgm:pt modelId="{FA5890C0-5D76-4FF6-8B1E-B009DB5A16BC}" type="pres">
      <dgm:prSet presAssocID="{8B3EEE9C-79FC-4FBA-AEB7-AA4BEF185952}" presName="sibTrans" presStyleLbl="sibTrans2D1" presStyleIdx="1" presStyleCnt="6"/>
      <dgm:spPr/>
      <dgm:t>
        <a:bodyPr/>
        <a:lstStyle/>
        <a:p>
          <a:endParaRPr lang="en-US"/>
        </a:p>
      </dgm:t>
    </dgm:pt>
    <dgm:pt modelId="{321221B2-6754-41A5-9FA8-94064FFE7197}" type="pres">
      <dgm:prSet presAssocID="{61346777-7F8B-44E5-AD04-7D7BB62FAAD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C6B1E-E3D2-428B-84D6-3A59690279AA}" type="pres">
      <dgm:prSet presAssocID="{61346777-7F8B-44E5-AD04-7D7BB62FAADB}" presName="dummy" presStyleCnt="0"/>
      <dgm:spPr/>
    </dgm:pt>
    <dgm:pt modelId="{52FD1626-843F-4A9C-A91F-7DEEBCD5DEC9}" type="pres">
      <dgm:prSet presAssocID="{21C9EB93-5B36-4C49-9BFD-11BD5399238A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BDED0A6-D4C0-427A-ADD0-08EB97EFEEC3}" type="pres">
      <dgm:prSet presAssocID="{412BAA43-896F-4686-B75A-59F365B5E08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8A0B1-1F5C-43BC-B664-528771105EF2}" type="pres">
      <dgm:prSet presAssocID="{412BAA43-896F-4686-B75A-59F365B5E082}" presName="dummy" presStyleCnt="0"/>
      <dgm:spPr/>
    </dgm:pt>
    <dgm:pt modelId="{6FF29787-248B-47A9-A76C-ABDDCF510FD4}" type="pres">
      <dgm:prSet presAssocID="{8498DB5C-8E09-4626-AD6A-E6E27F476B1C}" presName="sibTrans" presStyleLbl="sibTrans2D1" presStyleIdx="3" presStyleCnt="6"/>
      <dgm:spPr/>
      <dgm:t>
        <a:bodyPr/>
        <a:lstStyle/>
        <a:p>
          <a:endParaRPr lang="en-US"/>
        </a:p>
      </dgm:t>
    </dgm:pt>
    <dgm:pt modelId="{2341285B-1353-4DEE-B215-2B68ED2D4D1D}" type="pres">
      <dgm:prSet presAssocID="{9DF0105B-DFC4-46E8-AD4B-79604779340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AC098-FCCE-4413-B57A-28FB8110505F}" type="pres">
      <dgm:prSet presAssocID="{9DF0105B-DFC4-46E8-AD4B-796047793404}" presName="dummy" presStyleCnt="0"/>
      <dgm:spPr/>
    </dgm:pt>
    <dgm:pt modelId="{92B0271C-3314-4F3C-BE7E-F3E6C91FA359}" type="pres">
      <dgm:prSet presAssocID="{3EB62FE0-04B3-4C6C-9B23-D2364DD25985}" presName="sibTrans" presStyleLbl="sibTrans2D1" presStyleIdx="4" presStyleCnt="6"/>
      <dgm:spPr/>
      <dgm:t>
        <a:bodyPr/>
        <a:lstStyle/>
        <a:p>
          <a:endParaRPr lang="en-US"/>
        </a:p>
      </dgm:t>
    </dgm:pt>
    <dgm:pt modelId="{039D3A6D-DBC8-4A15-85BF-7BF3BCA74C2A}" type="pres">
      <dgm:prSet presAssocID="{DB26FBD2-2F50-417C-96A6-98B9F574D2F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73714-A0E4-4E48-94BF-A91426F53F9B}" type="pres">
      <dgm:prSet presAssocID="{DB26FBD2-2F50-417C-96A6-98B9F574D2F9}" presName="dummy" presStyleCnt="0"/>
      <dgm:spPr/>
    </dgm:pt>
    <dgm:pt modelId="{46C05844-BA85-4B22-B568-24994C6C8DD8}" type="pres">
      <dgm:prSet presAssocID="{BE2ED7AC-3069-4FD8-AF31-C106B3683EE6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7340DE2C-8BE8-40FA-AF17-4226662344EA}" type="presOf" srcId="{947C556D-1012-449D-9060-7E5F5517281E}" destId="{30573EEA-F16F-4596-B835-DB28A13E9EC3}" srcOrd="0" destOrd="0" presId="urn:microsoft.com/office/officeart/2005/8/layout/radial6"/>
    <dgm:cxn modelId="{06F4D0F9-AC96-4622-B02D-AEA4EB2F136F}" srcId="{8092BA8F-43EC-4832-A2C5-2349C7B18FBD}" destId="{E6E7DB6F-6CC8-4722-BBF0-6177D5102E13}" srcOrd="1" destOrd="0" parTransId="{B31DC777-D1A9-47FD-9621-A740852C4F57}" sibTransId="{8E7E8CAC-B3A2-4D00-A0F5-AF6EF0E14F77}"/>
    <dgm:cxn modelId="{EE5D2610-CFB9-4202-B0A3-904CA73453AB}" type="presOf" srcId="{21346D81-F474-4FFA-A5CF-212D7EB4CD0F}" destId="{7C57BF5E-8398-4F23-9DF9-1279F7481428}" srcOrd="0" destOrd="0" presId="urn:microsoft.com/office/officeart/2005/8/layout/radial6"/>
    <dgm:cxn modelId="{DDA18D3C-AFF3-4010-879B-D8C670CEFAE6}" srcId="{EEE0DDBD-E719-43A0-AE7D-4318E202F38D}" destId="{412BAA43-896F-4686-B75A-59F365B5E082}" srcOrd="3" destOrd="0" parTransId="{AB30B797-CC45-4099-A713-0AF6264C0304}" sibTransId="{8498DB5C-8E09-4626-AD6A-E6E27F476B1C}"/>
    <dgm:cxn modelId="{D5DD2C76-4937-4770-807D-6B18D17C23A0}" type="presOf" srcId="{61346777-7F8B-44E5-AD04-7D7BB62FAADB}" destId="{321221B2-6754-41A5-9FA8-94064FFE7197}" srcOrd="0" destOrd="0" presId="urn:microsoft.com/office/officeart/2005/8/layout/radial6"/>
    <dgm:cxn modelId="{087021E8-04BA-49DD-B4CE-2EDCE146894A}" type="presOf" srcId="{8498DB5C-8E09-4626-AD6A-E6E27F476B1C}" destId="{6FF29787-248B-47A9-A76C-ABDDCF510FD4}" srcOrd="0" destOrd="0" presId="urn:microsoft.com/office/officeart/2005/8/layout/radial6"/>
    <dgm:cxn modelId="{1A58CEFE-6A18-43DB-ABF1-6DD155E673FD}" srcId="{EEE0DDBD-E719-43A0-AE7D-4318E202F38D}" destId="{61346777-7F8B-44E5-AD04-7D7BB62FAADB}" srcOrd="2" destOrd="0" parTransId="{F03B25AD-5669-482A-9564-877798611077}" sibTransId="{21C9EB93-5B36-4C49-9BFD-11BD5399238A}"/>
    <dgm:cxn modelId="{176EFECF-5E48-4E35-A096-1E0E82E6CFB6}" type="presOf" srcId="{BE2ED7AC-3069-4FD8-AF31-C106B3683EE6}" destId="{46C05844-BA85-4B22-B568-24994C6C8DD8}" srcOrd="0" destOrd="0" presId="urn:microsoft.com/office/officeart/2005/8/layout/radial6"/>
    <dgm:cxn modelId="{CC9EAE86-97D9-484A-9CB1-9EBB37161284}" srcId="{8092BA8F-43EC-4832-A2C5-2349C7B18FBD}" destId="{EEE0DDBD-E719-43A0-AE7D-4318E202F38D}" srcOrd="0" destOrd="0" parTransId="{B291C696-539F-4D57-B0C6-426A0313A816}" sibTransId="{78C1DD71-1D8F-4D22-811A-1D53D82F73F1}"/>
    <dgm:cxn modelId="{F7C66647-11FC-4A71-B9C8-DD84BD159EA0}" type="presOf" srcId="{3EB62FE0-04B3-4C6C-9B23-D2364DD25985}" destId="{92B0271C-3314-4F3C-BE7E-F3E6C91FA359}" srcOrd="0" destOrd="0" presId="urn:microsoft.com/office/officeart/2005/8/layout/radial6"/>
    <dgm:cxn modelId="{757870EA-E924-427D-8229-44C53704CF50}" srcId="{EEE0DDBD-E719-43A0-AE7D-4318E202F38D}" destId="{FBDBDC4C-324F-4ABC-AF9E-95BA7F035F58}" srcOrd="1" destOrd="0" parTransId="{C90113C4-659F-4B0F-92AD-14321DF5E287}" sibTransId="{8B3EEE9C-79FC-4FBA-AEB7-AA4BEF185952}"/>
    <dgm:cxn modelId="{A44992E6-0477-414B-ACAC-FEFDFDFB2AF1}" srcId="{EEE0DDBD-E719-43A0-AE7D-4318E202F38D}" destId="{DB26FBD2-2F50-417C-96A6-98B9F574D2F9}" srcOrd="5" destOrd="0" parTransId="{4C92A347-F740-463C-B166-D79266298261}" sibTransId="{BE2ED7AC-3069-4FD8-AF31-C106B3683EE6}"/>
    <dgm:cxn modelId="{D92C592B-F503-4882-830B-A302030EC064}" type="presOf" srcId="{8092BA8F-43EC-4832-A2C5-2349C7B18FBD}" destId="{0A4D32B7-9874-48A7-A6E9-1B824BFFBF18}" srcOrd="0" destOrd="0" presId="urn:microsoft.com/office/officeart/2005/8/layout/radial6"/>
    <dgm:cxn modelId="{57FB6AC6-CA64-4FAA-B749-3E41ACCBB615}" type="presOf" srcId="{21C9EB93-5B36-4C49-9BFD-11BD5399238A}" destId="{52FD1626-843F-4A9C-A91F-7DEEBCD5DEC9}" srcOrd="0" destOrd="0" presId="urn:microsoft.com/office/officeart/2005/8/layout/radial6"/>
    <dgm:cxn modelId="{EB45C177-A6BD-478A-B517-1F1588F04FD7}" type="presOf" srcId="{8B3EEE9C-79FC-4FBA-AEB7-AA4BEF185952}" destId="{FA5890C0-5D76-4FF6-8B1E-B009DB5A16BC}" srcOrd="0" destOrd="0" presId="urn:microsoft.com/office/officeart/2005/8/layout/radial6"/>
    <dgm:cxn modelId="{BD6EC7D4-9BF4-4808-831E-24CFAADDA69B}" type="presOf" srcId="{DB26FBD2-2F50-417C-96A6-98B9F574D2F9}" destId="{039D3A6D-DBC8-4A15-85BF-7BF3BCA74C2A}" srcOrd="0" destOrd="0" presId="urn:microsoft.com/office/officeart/2005/8/layout/radial6"/>
    <dgm:cxn modelId="{4B0B6300-FFDC-4683-80B0-4F5FEE201BCE}" type="presOf" srcId="{9DF0105B-DFC4-46E8-AD4B-796047793404}" destId="{2341285B-1353-4DEE-B215-2B68ED2D4D1D}" srcOrd="0" destOrd="0" presId="urn:microsoft.com/office/officeart/2005/8/layout/radial6"/>
    <dgm:cxn modelId="{01BD239A-2C5A-4146-9200-2950F60BCBA2}" type="presOf" srcId="{FBDBDC4C-324F-4ABC-AF9E-95BA7F035F58}" destId="{BA1B3906-18F6-4698-9BC8-D4825D318D46}" srcOrd="0" destOrd="0" presId="urn:microsoft.com/office/officeart/2005/8/layout/radial6"/>
    <dgm:cxn modelId="{50CB98E0-6568-4B62-AA58-C3B947F5ABFD}" srcId="{EEE0DDBD-E719-43A0-AE7D-4318E202F38D}" destId="{9DF0105B-DFC4-46E8-AD4B-796047793404}" srcOrd="4" destOrd="0" parTransId="{53913806-448B-42B1-AFAB-FB3788F093CF}" sibTransId="{3EB62FE0-04B3-4C6C-9B23-D2364DD25985}"/>
    <dgm:cxn modelId="{5C04CB08-16FA-4E5E-AC53-DE38856A28D5}" type="presOf" srcId="{412BAA43-896F-4686-B75A-59F365B5E082}" destId="{3BDED0A6-D4C0-427A-ADD0-08EB97EFEEC3}" srcOrd="0" destOrd="0" presId="urn:microsoft.com/office/officeart/2005/8/layout/radial6"/>
    <dgm:cxn modelId="{032BBB02-258E-41FD-9FA8-65B50D5EA2AB}" srcId="{EEE0DDBD-E719-43A0-AE7D-4318E202F38D}" destId="{21346D81-F474-4FFA-A5CF-212D7EB4CD0F}" srcOrd="0" destOrd="0" parTransId="{257ED15B-8AB2-4802-B9B7-C251D762B09E}" sibTransId="{947C556D-1012-449D-9060-7E5F5517281E}"/>
    <dgm:cxn modelId="{7EE84B59-36F2-4FA6-BB87-449FEE541967}" type="presOf" srcId="{EEE0DDBD-E719-43A0-AE7D-4318E202F38D}" destId="{0F878FCE-115E-47AD-AE3D-5473F58A13B9}" srcOrd="0" destOrd="0" presId="urn:microsoft.com/office/officeart/2005/8/layout/radial6"/>
    <dgm:cxn modelId="{D049F667-BF04-4F8B-A699-B48F3CCD42B3}" type="presParOf" srcId="{0A4D32B7-9874-48A7-A6E9-1B824BFFBF18}" destId="{0F878FCE-115E-47AD-AE3D-5473F58A13B9}" srcOrd="0" destOrd="0" presId="urn:microsoft.com/office/officeart/2005/8/layout/radial6"/>
    <dgm:cxn modelId="{550410CE-D620-40D2-80DA-0D3361DC7A97}" type="presParOf" srcId="{0A4D32B7-9874-48A7-A6E9-1B824BFFBF18}" destId="{7C57BF5E-8398-4F23-9DF9-1279F7481428}" srcOrd="1" destOrd="0" presId="urn:microsoft.com/office/officeart/2005/8/layout/radial6"/>
    <dgm:cxn modelId="{3BE0E46F-B09A-4B43-9610-BFC2F252CD36}" type="presParOf" srcId="{0A4D32B7-9874-48A7-A6E9-1B824BFFBF18}" destId="{0D23CA18-A00F-43D9-96D1-DA805F04EFB4}" srcOrd="2" destOrd="0" presId="urn:microsoft.com/office/officeart/2005/8/layout/radial6"/>
    <dgm:cxn modelId="{0941877C-BBF9-4023-A3BA-ED7F1F28D8EA}" type="presParOf" srcId="{0A4D32B7-9874-48A7-A6E9-1B824BFFBF18}" destId="{30573EEA-F16F-4596-B835-DB28A13E9EC3}" srcOrd="3" destOrd="0" presId="urn:microsoft.com/office/officeart/2005/8/layout/radial6"/>
    <dgm:cxn modelId="{A374BAD9-FCED-4F12-87FF-10284BE863BC}" type="presParOf" srcId="{0A4D32B7-9874-48A7-A6E9-1B824BFFBF18}" destId="{BA1B3906-18F6-4698-9BC8-D4825D318D46}" srcOrd="4" destOrd="0" presId="urn:microsoft.com/office/officeart/2005/8/layout/radial6"/>
    <dgm:cxn modelId="{252D1DE7-E332-4C45-9EEC-50665D830A3F}" type="presParOf" srcId="{0A4D32B7-9874-48A7-A6E9-1B824BFFBF18}" destId="{03B404B8-052A-4CC6-9313-092A4F61D1D0}" srcOrd="5" destOrd="0" presId="urn:microsoft.com/office/officeart/2005/8/layout/radial6"/>
    <dgm:cxn modelId="{AFA353DD-11F7-4956-9ACF-AAA78DE2F220}" type="presParOf" srcId="{0A4D32B7-9874-48A7-A6E9-1B824BFFBF18}" destId="{FA5890C0-5D76-4FF6-8B1E-B009DB5A16BC}" srcOrd="6" destOrd="0" presId="urn:microsoft.com/office/officeart/2005/8/layout/radial6"/>
    <dgm:cxn modelId="{A3A48C35-4C61-4706-8A30-13D9E4CF39B0}" type="presParOf" srcId="{0A4D32B7-9874-48A7-A6E9-1B824BFFBF18}" destId="{321221B2-6754-41A5-9FA8-94064FFE7197}" srcOrd="7" destOrd="0" presId="urn:microsoft.com/office/officeart/2005/8/layout/radial6"/>
    <dgm:cxn modelId="{92F8F78D-73CA-4FAD-8C37-42B0E99975CA}" type="presParOf" srcId="{0A4D32B7-9874-48A7-A6E9-1B824BFFBF18}" destId="{034C6B1E-E3D2-428B-84D6-3A59690279AA}" srcOrd="8" destOrd="0" presId="urn:microsoft.com/office/officeart/2005/8/layout/radial6"/>
    <dgm:cxn modelId="{BB17CD08-0764-44FD-9F29-C314CEFA4528}" type="presParOf" srcId="{0A4D32B7-9874-48A7-A6E9-1B824BFFBF18}" destId="{52FD1626-843F-4A9C-A91F-7DEEBCD5DEC9}" srcOrd="9" destOrd="0" presId="urn:microsoft.com/office/officeart/2005/8/layout/radial6"/>
    <dgm:cxn modelId="{942EC015-EB8C-4E69-8790-464481B92BC4}" type="presParOf" srcId="{0A4D32B7-9874-48A7-A6E9-1B824BFFBF18}" destId="{3BDED0A6-D4C0-427A-ADD0-08EB97EFEEC3}" srcOrd="10" destOrd="0" presId="urn:microsoft.com/office/officeart/2005/8/layout/radial6"/>
    <dgm:cxn modelId="{4CBED0A8-F1AC-4CBE-9CCA-BF4C357A324E}" type="presParOf" srcId="{0A4D32B7-9874-48A7-A6E9-1B824BFFBF18}" destId="{DBE8A0B1-1F5C-43BC-B664-528771105EF2}" srcOrd="11" destOrd="0" presId="urn:microsoft.com/office/officeart/2005/8/layout/radial6"/>
    <dgm:cxn modelId="{BEE9B41C-9C86-4342-88F6-6F39802DD918}" type="presParOf" srcId="{0A4D32B7-9874-48A7-A6E9-1B824BFFBF18}" destId="{6FF29787-248B-47A9-A76C-ABDDCF510FD4}" srcOrd="12" destOrd="0" presId="urn:microsoft.com/office/officeart/2005/8/layout/radial6"/>
    <dgm:cxn modelId="{A191E13E-3524-46F1-B6F7-DAFE296F00DB}" type="presParOf" srcId="{0A4D32B7-9874-48A7-A6E9-1B824BFFBF18}" destId="{2341285B-1353-4DEE-B215-2B68ED2D4D1D}" srcOrd="13" destOrd="0" presId="urn:microsoft.com/office/officeart/2005/8/layout/radial6"/>
    <dgm:cxn modelId="{8297A5E3-FB65-4811-ACB5-17820FFC235D}" type="presParOf" srcId="{0A4D32B7-9874-48A7-A6E9-1B824BFFBF18}" destId="{787AC098-FCCE-4413-B57A-28FB8110505F}" srcOrd="14" destOrd="0" presId="urn:microsoft.com/office/officeart/2005/8/layout/radial6"/>
    <dgm:cxn modelId="{DE80AA02-0603-4D9D-8AE1-E24A11846FE9}" type="presParOf" srcId="{0A4D32B7-9874-48A7-A6E9-1B824BFFBF18}" destId="{92B0271C-3314-4F3C-BE7E-F3E6C91FA359}" srcOrd="15" destOrd="0" presId="urn:microsoft.com/office/officeart/2005/8/layout/radial6"/>
    <dgm:cxn modelId="{05F06EFB-68D4-45AA-B8A8-578F937A0827}" type="presParOf" srcId="{0A4D32B7-9874-48A7-A6E9-1B824BFFBF18}" destId="{039D3A6D-DBC8-4A15-85BF-7BF3BCA74C2A}" srcOrd="16" destOrd="0" presId="urn:microsoft.com/office/officeart/2005/8/layout/radial6"/>
    <dgm:cxn modelId="{4EC8315A-1B94-4242-8A36-7D66B7176509}" type="presParOf" srcId="{0A4D32B7-9874-48A7-A6E9-1B824BFFBF18}" destId="{D3473714-A0E4-4E48-94BF-A91426F53F9B}" srcOrd="17" destOrd="0" presId="urn:microsoft.com/office/officeart/2005/8/layout/radial6"/>
    <dgm:cxn modelId="{BEC67023-F7C5-4B51-B76B-4376E0D86EC5}" type="presParOf" srcId="{0A4D32B7-9874-48A7-A6E9-1B824BFFBF18}" destId="{46C05844-BA85-4B22-B568-24994C6C8DD8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B2CDA-6E78-4281-8E52-DC29BA070789}">
      <dsp:nvSpPr>
        <dsp:cNvPr id="0" name=""/>
        <dsp:cNvSpPr/>
      </dsp:nvSpPr>
      <dsp:spPr>
        <a:xfrm>
          <a:off x="0" y="0"/>
          <a:ext cx="76962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Laser-based bio and explosive threat detection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Standoff detection of explosives for security applications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Diagnosis of disease through tissue vaporization</a:t>
          </a:r>
          <a:endParaRPr lang="en-US" sz="1600" kern="1200" dirty="0"/>
        </a:p>
      </dsp:txBody>
      <dsp:txXfrm>
        <a:off x="1666240" y="0"/>
        <a:ext cx="6029959" cy="1269999"/>
      </dsp:txXfrm>
    </dsp:sp>
    <dsp:sp modelId="{246F6D02-AFC6-43C7-BC5C-7A7591FA9E81}">
      <dsp:nvSpPr>
        <dsp:cNvPr id="0" name=""/>
        <dsp:cNvSpPr/>
      </dsp:nvSpPr>
      <dsp:spPr>
        <a:xfrm>
          <a:off x="126999" y="126999"/>
          <a:ext cx="153924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996490-5ABF-4BCD-A25A-03D3E34537BA}">
      <dsp:nvSpPr>
        <dsp:cNvPr id="0" name=""/>
        <dsp:cNvSpPr/>
      </dsp:nvSpPr>
      <dsp:spPr>
        <a:xfrm>
          <a:off x="0" y="1396999"/>
          <a:ext cx="76962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Treatment for acid mine drainage and </a:t>
          </a:r>
          <a:r>
            <a:rPr lang="en-US" sz="2100" kern="1200" dirty="0" err="1" smtClean="0"/>
            <a:t>fracking</a:t>
          </a:r>
          <a:r>
            <a:rPr lang="en-US" sz="2100" kern="1200" dirty="0" smtClean="0"/>
            <a:t> 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Two-tail lipid to inhibit acidic runoff from coal mines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Applicable to the </a:t>
          </a:r>
          <a:r>
            <a:rPr lang="en-US" sz="1600" kern="1200" dirty="0" err="1" smtClean="0"/>
            <a:t>fractate</a:t>
          </a:r>
          <a:r>
            <a:rPr lang="en-US" sz="1600" kern="1200" dirty="0" smtClean="0"/>
            <a:t> and flow-back pools used in hydraulic fracturing</a:t>
          </a:r>
          <a:endParaRPr lang="en-US" sz="1600" kern="1200" dirty="0"/>
        </a:p>
      </dsp:txBody>
      <dsp:txXfrm>
        <a:off x="1666240" y="1396999"/>
        <a:ext cx="6029959" cy="1269999"/>
      </dsp:txXfrm>
    </dsp:sp>
    <dsp:sp modelId="{01F2680E-E527-446C-854F-353FF4867643}">
      <dsp:nvSpPr>
        <dsp:cNvPr id="0" name=""/>
        <dsp:cNvSpPr/>
      </dsp:nvSpPr>
      <dsp:spPr>
        <a:xfrm>
          <a:off x="126999" y="1523999"/>
          <a:ext cx="153924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AE71E7B-7C6C-40C4-A9C4-A240A82DE81D}">
      <dsp:nvSpPr>
        <dsp:cNvPr id="0" name=""/>
        <dsp:cNvSpPr/>
      </dsp:nvSpPr>
      <dsp:spPr>
        <a:xfrm>
          <a:off x="0" y="2793999"/>
          <a:ext cx="76962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Nanomaterials</a:t>
          </a:r>
          <a:r>
            <a:rPr lang="en-US" sz="2100" kern="1200" dirty="0" smtClean="0"/>
            <a:t> for Water Purification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Novel </a:t>
          </a:r>
          <a:r>
            <a:rPr lang="en-US" sz="1600" kern="1200" dirty="0" err="1" smtClean="0"/>
            <a:t>nanomaterials</a:t>
          </a:r>
          <a:r>
            <a:rPr lang="en-US" sz="1600" kern="1200" dirty="0" smtClean="0"/>
            <a:t> to remove emerging contaminants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Applicable to water and wastewater</a:t>
          </a:r>
          <a:endParaRPr lang="en-US" sz="1600" kern="1200" dirty="0"/>
        </a:p>
      </dsp:txBody>
      <dsp:txXfrm>
        <a:off x="1666240" y="2793999"/>
        <a:ext cx="6029959" cy="1269999"/>
      </dsp:txXfrm>
    </dsp:sp>
    <dsp:sp modelId="{C09469B4-BFB7-4C91-840C-9560AB0CD90F}">
      <dsp:nvSpPr>
        <dsp:cNvPr id="0" name=""/>
        <dsp:cNvSpPr/>
      </dsp:nvSpPr>
      <dsp:spPr>
        <a:xfrm>
          <a:off x="126999" y="2920999"/>
          <a:ext cx="153924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B2CDA-6E78-4281-8E52-DC29BA070789}">
      <dsp:nvSpPr>
        <dsp:cNvPr id="0" name=""/>
        <dsp:cNvSpPr/>
      </dsp:nvSpPr>
      <dsp:spPr>
        <a:xfrm>
          <a:off x="0" y="0"/>
          <a:ext cx="76962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Biomarkers of chronic obstructive pulmonary disorder 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Early indicators and treatment responses for COPD patients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Developing a rapid, cost effective diagnostic kit</a:t>
          </a:r>
          <a:endParaRPr lang="en-US" sz="1400" kern="1200" dirty="0"/>
        </a:p>
      </dsp:txBody>
      <dsp:txXfrm>
        <a:off x="1666240" y="0"/>
        <a:ext cx="6029959" cy="1269999"/>
      </dsp:txXfrm>
    </dsp:sp>
    <dsp:sp modelId="{246F6D02-AFC6-43C7-BC5C-7A7591FA9E81}">
      <dsp:nvSpPr>
        <dsp:cNvPr id="0" name=""/>
        <dsp:cNvSpPr/>
      </dsp:nvSpPr>
      <dsp:spPr>
        <a:xfrm>
          <a:off x="126999" y="126999"/>
          <a:ext cx="153924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996490-5ABF-4BCD-A25A-03D3E34537BA}">
      <dsp:nvSpPr>
        <dsp:cNvPr id="0" name=""/>
        <dsp:cNvSpPr/>
      </dsp:nvSpPr>
      <dsp:spPr>
        <a:xfrm>
          <a:off x="0" y="1396999"/>
          <a:ext cx="76962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Determining egg quality to improve assisted reproduction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Clinical human assisted reproduction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Livestock propagation by enhanced ovulation and </a:t>
          </a:r>
          <a:r>
            <a:rPr lang="en-US" sz="1400" i="1" kern="1200" dirty="0" smtClean="0"/>
            <a:t>in vitro </a:t>
          </a:r>
          <a:r>
            <a:rPr lang="en-US" sz="1400" i="0" kern="1200" dirty="0" smtClean="0"/>
            <a:t>embryo production    CLICK IMAGE FOR HIGH RESOLUTION PICTURE</a:t>
          </a:r>
          <a:endParaRPr lang="en-US" sz="1400" i="1" kern="1200" dirty="0"/>
        </a:p>
      </dsp:txBody>
      <dsp:txXfrm>
        <a:off x="1666240" y="1396999"/>
        <a:ext cx="6029959" cy="1269999"/>
      </dsp:txXfrm>
    </dsp:sp>
    <dsp:sp modelId="{01F2680E-E527-446C-854F-353FF4867643}">
      <dsp:nvSpPr>
        <dsp:cNvPr id="0" name=""/>
        <dsp:cNvSpPr/>
      </dsp:nvSpPr>
      <dsp:spPr>
        <a:xfrm>
          <a:off x="126999" y="1523999"/>
          <a:ext cx="153924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AE71E7B-7C6C-40C4-A9C4-A240A82DE81D}">
      <dsp:nvSpPr>
        <dsp:cNvPr id="0" name=""/>
        <dsp:cNvSpPr/>
      </dsp:nvSpPr>
      <dsp:spPr>
        <a:xfrm>
          <a:off x="0" y="2793999"/>
          <a:ext cx="76962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Cocaine analogs for the treatment of addiction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No available synthetic methods for cocaine analogs 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Potential therapeutic for drug addiction, ADHD, and neurological disorders</a:t>
          </a:r>
          <a:endParaRPr lang="en-US" sz="1400" kern="1200" dirty="0"/>
        </a:p>
      </dsp:txBody>
      <dsp:txXfrm>
        <a:off x="1666240" y="2793999"/>
        <a:ext cx="6029959" cy="1269999"/>
      </dsp:txXfrm>
    </dsp:sp>
    <dsp:sp modelId="{C09469B4-BFB7-4C91-840C-9560AB0CD90F}">
      <dsp:nvSpPr>
        <dsp:cNvPr id="0" name=""/>
        <dsp:cNvSpPr/>
      </dsp:nvSpPr>
      <dsp:spPr>
        <a:xfrm>
          <a:off x="126999" y="2920999"/>
          <a:ext cx="153924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B2CDA-6E78-4281-8E52-DC29BA070789}">
      <dsp:nvSpPr>
        <dsp:cNvPr id="0" name=""/>
        <dsp:cNvSpPr/>
      </dsp:nvSpPr>
      <dsp:spPr>
        <a:xfrm>
          <a:off x="0" y="0"/>
          <a:ext cx="76962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Diffregen</a:t>
          </a:r>
          <a:r>
            <a:rPr lang="en-US" sz="2100" kern="1200" dirty="0" smtClean="0"/>
            <a:t>, LLC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Niche therapy that converts “differentiates” cancerous cells to normal cells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Applications for skin cancers and wrinkle reduction</a:t>
          </a:r>
          <a:endParaRPr lang="en-US" sz="1600" kern="1200" dirty="0"/>
        </a:p>
      </dsp:txBody>
      <dsp:txXfrm>
        <a:off x="1666240" y="0"/>
        <a:ext cx="6029959" cy="1269999"/>
      </dsp:txXfrm>
    </dsp:sp>
    <dsp:sp modelId="{246F6D02-AFC6-43C7-BC5C-7A7591FA9E81}">
      <dsp:nvSpPr>
        <dsp:cNvPr id="0" name=""/>
        <dsp:cNvSpPr/>
      </dsp:nvSpPr>
      <dsp:spPr>
        <a:xfrm>
          <a:off x="126999" y="126999"/>
          <a:ext cx="153924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3996490-5ABF-4BCD-A25A-03D3E34537BA}">
      <dsp:nvSpPr>
        <dsp:cNvPr id="0" name=""/>
        <dsp:cNvSpPr/>
      </dsp:nvSpPr>
      <dsp:spPr>
        <a:xfrm>
          <a:off x="0" y="1371599"/>
          <a:ext cx="76962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Proplex</a:t>
          </a:r>
          <a:r>
            <a:rPr lang="en-US" sz="2100" kern="1200" dirty="0" smtClean="0"/>
            <a:t> Technologies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Diagnostic and Therapeutic for Breast Cancer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Applications for prostate, brain, and other cancers</a:t>
          </a:r>
          <a:endParaRPr lang="en-US" sz="1600" kern="1200" dirty="0"/>
        </a:p>
      </dsp:txBody>
      <dsp:txXfrm>
        <a:off x="1666240" y="1371599"/>
        <a:ext cx="6029959" cy="1269999"/>
      </dsp:txXfrm>
    </dsp:sp>
    <dsp:sp modelId="{01F2680E-E527-446C-854F-353FF4867643}">
      <dsp:nvSpPr>
        <dsp:cNvPr id="0" name=""/>
        <dsp:cNvSpPr/>
      </dsp:nvSpPr>
      <dsp:spPr>
        <a:xfrm>
          <a:off x="126999" y="1523999"/>
          <a:ext cx="153924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AE71E7B-7C6C-40C4-A9C4-A240A82DE81D}">
      <dsp:nvSpPr>
        <dsp:cNvPr id="0" name=""/>
        <dsp:cNvSpPr/>
      </dsp:nvSpPr>
      <dsp:spPr>
        <a:xfrm>
          <a:off x="0" y="2793999"/>
          <a:ext cx="7696200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pureNano</a:t>
          </a:r>
          <a:r>
            <a:rPr lang="en-US" sz="2100" kern="1200" dirty="0" smtClean="0"/>
            <a:t> Technologies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Purification of Carbon </a:t>
          </a:r>
          <a:r>
            <a:rPr lang="en-US" sz="1600" kern="1200" dirty="0" err="1" smtClean="0"/>
            <a:t>Nanotubes</a:t>
          </a:r>
          <a:r>
            <a:rPr lang="en-US" sz="1600" kern="1200" dirty="0" smtClean="0"/>
            <a:t> for Electronics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Highest purity levels with significant cost and processing time savings</a:t>
          </a:r>
          <a:endParaRPr lang="en-US" sz="1600" kern="1200" dirty="0"/>
        </a:p>
      </dsp:txBody>
      <dsp:txXfrm>
        <a:off x="1666240" y="2793999"/>
        <a:ext cx="6029959" cy="1269999"/>
      </dsp:txXfrm>
    </dsp:sp>
    <dsp:sp modelId="{C09469B4-BFB7-4C91-840C-9560AB0CD90F}">
      <dsp:nvSpPr>
        <dsp:cNvPr id="0" name=""/>
        <dsp:cNvSpPr/>
      </dsp:nvSpPr>
      <dsp:spPr>
        <a:xfrm>
          <a:off x="126999" y="2920999"/>
          <a:ext cx="1539240" cy="1015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C0976-0FA5-40DC-BE76-0A3799E036E9}">
      <dsp:nvSpPr>
        <dsp:cNvPr id="0" name=""/>
        <dsp:cNvSpPr/>
      </dsp:nvSpPr>
      <dsp:spPr>
        <a:xfrm rot="5400000">
          <a:off x="-215831" y="221830"/>
          <a:ext cx="1438877" cy="10072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1</a:t>
          </a:r>
          <a:endParaRPr lang="en-US" sz="2800" b="1" kern="1200" dirty="0"/>
        </a:p>
      </dsp:txBody>
      <dsp:txXfrm rot="-5400000">
        <a:off x="1" y="509605"/>
        <a:ext cx="1007214" cy="431663"/>
      </dsp:txXfrm>
    </dsp:sp>
    <dsp:sp modelId="{E3B32B8A-99DC-4C41-B87D-478F91303A73}">
      <dsp:nvSpPr>
        <dsp:cNvPr id="0" name=""/>
        <dsp:cNvSpPr/>
      </dsp:nvSpPr>
      <dsp:spPr>
        <a:xfrm rot="5400000">
          <a:off x="4150771" y="-3137558"/>
          <a:ext cx="935270" cy="72223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Disclose the invention via http://www.temple.edu/ovpr/ott/disclosure_process.html </a:t>
          </a:r>
          <a:endParaRPr lang="en-US" sz="1600" b="1" kern="1200" dirty="0"/>
        </a:p>
      </dsp:txBody>
      <dsp:txXfrm rot="-5400000">
        <a:off x="1007214" y="51655"/>
        <a:ext cx="7176729" cy="843958"/>
      </dsp:txXfrm>
    </dsp:sp>
    <dsp:sp modelId="{82D4685C-A66A-4A43-9BB0-EA49D21AACAB}">
      <dsp:nvSpPr>
        <dsp:cNvPr id="0" name=""/>
        <dsp:cNvSpPr/>
      </dsp:nvSpPr>
      <dsp:spPr>
        <a:xfrm rot="5400000">
          <a:off x="-215831" y="1516205"/>
          <a:ext cx="1438877" cy="10072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2</a:t>
          </a:r>
          <a:endParaRPr lang="en-US" sz="2800" b="1" kern="1200" dirty="0"/>
        </a:p>
      </dsp:txBody>
      <dsp:txXfrm rot="-5400000">
        <a:off x="1" y="1803980"/>
        <a:ext cx="1007214" cy="431663"/>
      </dsp:txXfrm>
    </dsp:sp>
    <dsp:sp modelId="{0EEA9CF5-0D7A-4D1F-88FB-5A1A00558960}">
      <dsp:nvSpPr>
        <dsp:cNvPr id="0" name=""/>
        <dsp:cNvSpPr/>
      </dsp:nvSpPr>
      <dsp:spPr>
        <a:xfrm rot="5400000">
          <a:off x="4150771" y="-1843183"/>
          <a:ext cx="935270" cy="72223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Internal Review: Feedback within 4 weeks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Go</a:t>
          </a:r>
          <a:r>
            <a:rPr lang="en-US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16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07214" y="1346030"/>
        <a:ext cx="7176729" cy="843958"/>
      </dsp:txXfrm>
    </dsp:sp>
    <dsp:sp modelId="{A206F88A-BEC9-4759-8541-4637C63E9986}">
      <dsp:nvSpPr>
        <dsp:cNvPr id="0" name=""/>
        <dsp:cNvSpPr/>
      </dsp:nvSpPr>
      <dsp:spPr>
        <a:xfrm rot="5400000">
          <a:off x="-215831" y="2810580"/>
          <a:ext cx="1438877" cy="10072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3</a:t>
          </a:r>
          <a:endParaRPr lang="en-US" sz="2800" b="1" kern="1200" dirty="0"/>
        </a:p>
      </dsp:txBody>
      <dsp:txXfrm rot="-5400000">
        <a:off x="1" y="3098355"/>
        <a:ext cx="1007214" cy="431663"/>
      </dsp:txXfrm>
    </dsp:sp>
    <dsp:sp modelId="{6C3FF5D4-4F8A-4E60-A40B-2CDEFB470B54}">
      <dsp:nvSpPr>
        <dsp:cNvPr id="0" name=""/>
        <dsp:cNvSpPr/>
      </dsp:nvSpPr>
      <dsp:spPr>
        <a:xfrm rot="5400000">
          <a:off x="4150771" y="-548808"/>
          <a:ext cx="935270" cy="72223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Patentability Opinion within 2 weeks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 </a:t>
          </a:r>
          <a:r>
            <a:rPr lang="en-US" sz="16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Go</a:t>
          </a:r>
          <a:endParaRPr lang="en-US" sz="1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07214" y="2640405"/>
        <a:ext cx="7176729" cy="843958"/>
      </dsp:txXfrm>
    </dsp:sp>
    <dsp:sp modelId="{C158DE08-66EF-4A28-B8D3-7CC62F73D459}">
      <dsp:nvSpPr>
        <dsp:cNvPr id="0" name=""/>
        <dsp:cNvSpPr/>
      </dsp:nvSpPr>
      <dsp:spPr>
        <a:xfrm rot="5400000">
          <a:off x="-215831" y="4104955"/>
          <a:ext cx="1438877" cy="10072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4</a:t>
          </a:r>
          <a:endParaRPr lang="en-US" sz="2800" b="1" kern="1200" dirty="0"/>
        </a:p>
      </dsp:txBody>
      <dsp:txXfrm rot="-5400000">
        <a:off x="1" y="4392730"/>
        <a:ext cx="1007214" cy="431663"/>
      </dsp:txXfrm>
    </dsp:sp>
    <dsp:sp modelId="{43F9F12D-14B6-4E94-81AB-DB2EC30FF9C3}">
      <dsp:nvSpPr>
        <dsp:cNvPr id="0" name=""/>
        <dsp:cNvSpPr/>
      </dsp:nvSpPr>
      <dsp:spPr>
        <a:xfrm rot="5400000">
          <a:off x="4150771" y="745565"/>
          <a:ext cx="935270" cy="72223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Provisional Patent Protection Secured for One Year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Marketing  activities initiated, partners targeted, feedback received 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 </a:t>
          </a:r>
          <a:r>
            <a:rPr lang="en-US" sz="16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en-US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Go</a:t>
          </a:r>
          <a:endParaRPr lang="en-US" sz="1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07214" y="3934778"/>
        <a:ext cx="7176729" cy="8439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05844-BA85-4B22-B568-24994C6C8DD8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2600000"/>
            <a:gd name="adj2" fmla="val 16200000"/>
            <a:gd name="adj3" fmla="val 451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B0271C-3314-4F3C-BE7E-F3E6C91FA359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9000000"/>
            <a:gd name="adj2" fmla="val 12600000"/>
            <a:gd name="adj3" fmla="val 451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29787-248B-47A9-A76C-ABDDCF510FD4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5400000"/>
            <a:gd name="adj2" fmla="val 9000000"/>
            <a:gd name="adj3" fmla="val 451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D1626-843F-4A9C-A91F-7DEEBCD5DEC9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800000"/>
            <a:gd name="adj2" fmla="val 5400000"/>
            <a:gd name="adj3" fmla="val 451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5890C0-5D76-4FF6-8B1E-B009DB5A16BC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9800000"/>
            <a:gd name="adj2" fmla="val 1800000"/>
            <a:gd name="adj3" fmla="val 451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573EEA-F16F-4596-B835-DB28A13E9EC3}">
      <dsp:nvSpPr>
        <dsp:cNvPr id="0" name=""/>
        <dsp:cNvSpPr/>
      </dsp:nvSpPr>
      <dsp:spPr>
        <a:xfrm>
          <a:off x="1475312" y="459312"/>
          <a:ext cx="3145375" cy="3145375"/>
        </a:xfrm>
        <a:prstGeom prst="blockArc">
          <a:avLst>
            <a:gd name="adj1" fmla="val 16200000"/>
            <a:gd name="adj2" fmla="val 19800000"/>
            <a:gd name="adj3" fmla="val 451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878FCE-115E-47AD-AE3D-5473F58A13B9}">
      <dsp:nvSpPr>
        <dsp:cNvPr id="0" name=""/>
        <dsp:cNvSpPr/>
      </dsp:nvSpPr>
      <dsp:spPr>
        <a:xfrm>
          <a:off x="2343298" y="1327298"/>
          <a:ext cx="1409402" cy="14094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shade val="51000"/>
                <a:satMod val="130000"/>
                <a:alpha val="1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2549700" y="1533700"/>
        <a:ext cx="996598" cy="996598"/>
      </dsp:txXfrm>
    </dsp:sp>
    <dsp:sp modelId="{7C57BF5E-8398-4F23-9DF9-1279F7481428}">
      <dsp:nvSpPr>
        <dsp:cNvPr id="0" name=""/>
        <dsp:cNvSpPr/>
      </dsp:nvSpPr>
      <dsp:spPr>
        <a:xfrm>
          <a:off x="2554709" y="1538"/>
          <a:ext cx="986581" cy="9865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Protection</a:t>
          </a:r>
          <a:endParaRPr lang="en-US" sz="1100" kern="1200" dirty="0"/>
        </a:p>
      </dsp:txBody>
      <dsp:txXfrm>
        <a:off x="2699190" y="146019"/>
        <a:ext cx="697619" cy="697619"/>
      </dsp:txXfrm>
    </dsp:sp>
    <dsp:sp modelId="{BA1B3906-18F6-4698-9BC8-D4825D318D46}">
      <dsp:nvSpPr>
        <dsp:cNvPr id="0" name=""/>
        <dsp:cNvSpPr/>
      </dsp:nvSpPr>
      <dsp:spPr>
        <a:xfrm>
          <a:off x="3885938" y="770123"/>
          <a:ext cx="986581" cy="9865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Marketing</a:t>
          </a:r>
          <a:endParaRPr lang="en-US" sz="1100" kern="1200" dirty="0"/>
        </a:p>
      </dsp:txBody>
      <dsp:txXfrm>
        <a:off x="4030419" y="914604"/>
        <a:ext cx="697619" cy="697619"/>
      </dsp:txXfrm>
    </dsp:sp>
    <dsp:sp modelId="{321221B2-6754-41A5-9FA8-94064FFE7197}">
      <dsp:nvSpPr>
        <dsp:cNvPr id="0" name=""/>
        <dsp:cNvSpPr/>
      </dsp:nvSpPr>
      <dsp:spPr>
        <a:xfrm>
          <a:off x="3885938" y="2307294"/>
          <a:ext cx="986581" cy="9865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POC Funding</a:t>
          </a:r>
          <a:endParaRPr lang="en-US" sz="1100" kern="1200" dirty="0"/>
        </a:p>
      </dsp:txBody>
      <dsp:txXfrm>
        <a:off x="4030419" y="2451775"/>
        <a:ext cx="697619" cy="697619"/>
      </dsp:txXfrm>
    </dsp:sp>
    <dsp:sp modelId="{3BDED0A6-D4C0-427A-ADD0-08EB97EFEEC3}">
      <dsp:nvSpPr>
        <dsp:cNvPr id="0" name=""/>
        <dsp:cNvSpPr/>
      </dsp:nvSpPr>
      <dsp:spPr>
        <a:xfrm>
          <a:off x="2554709" y="3075879"/>
          <a:ext cx="986581" cy="9865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Licensing/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Startup</a:t>
          </a:r>
          <a:endParaRPr lang="en-US" sz="1100" kern="1200" dirty="0"/>
        </a:p>
      </dsp:txBody>
      <dsp:txXfrm>
        <a:off x="2699190" y="3220360"/>
        <a:ext cx="697619" cy="697619"/>
      </dsp:txXfrm>
    </dsp:sp>
    <dsp:sp modelId="{2341285B-1353-4DEE-B215-2B68ED2D4D1D}">
      <dsp:nvSpPr>
        <dsp:cNvPr id="0" name=""/>
        <dsp:cNvSpPr/>
      </dsp:nvSpPr>
      <dsp:spPr>
        <a:xfrm>
          <a:off x="1223480" y="2307294"/>
          <a:ext cx="986581" cy="9865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Product Dev/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Incubation</a:t>
          </a:r>
          <a:endParaRPr lang="en-US" sz="1100" kern="1200" dirty="0"/>
        </a:p>
      </dsp:txBody>
      <dsp:txXfrm>
        <a:off x="1367961" y="2451775"/>
        <a:ext cx="697619" cy="697619"/>
      </dsp:txXfrm>
    </dsp:sp>
    <dsp:sp modelId="{039D3A6D-DBC8-4A15-85BF-7BF3BCA74C2A}">
      <dsp:nvSpPr>
        <dsp:cNvPr id="0" name=""/>
        <dsp:cNvSpPr/>
      </dsp:nvSpPr>
      <dsp:spPr>
        <a:xfrm>
          <a:off x="1223480" y="770123"/>
          <a:ext cx="986581" cy="9865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Evaluation</a:t>
          </a:r>
          <a:endParaRPr lang="en-US" sz="1100" kern="1200" dirty="0"/>
        </a:p>
      </dsp:txBody>
      <dsp:txXfrm>
        <a:off x="1367961" y="914604"/>
        <a:ext cx="697619" cy="697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5204" tIns="47603" rIns="95204" bIns="4760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5204" tIns="47603" rIns="95204" bIns="47603" rtlCol="0"/>
          <a:lstStyle>
            <a:lvl1pPr algn="r">
              <a:defRPr sz="1200"/>
            </a:lvl1pPr>
          </a:lstStyle>
          <a:p>
            <a:pPr>
              <a:defRPr/>
            </a:pPr>
            <a:fld id="{40F9581F-71C5-452C-8E5E-E7D8D11DBFCF}" type="datetimeFigureOut">
              <a:rPr lang="en-US"/>
              <a:pPr>
                <a:defRPr/>
              </a:pPr>
              <a:t>11/27/2012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5204" tIns="47603" rIns="95204" bIns="4760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lIns="95204" tIns="47603" rIns="95204" bIns="47603" rtlCol="0" anchor="b"/>
          <a:lstStyle>
            <a:lvl1pPr algn="r">
              <a:defRPr sz="1200"/>
            </a:lvl1pPr>
          </a:lstStyle>
          <a:p>
            <a:pPr>
              <a:defRPr/>
            </a:pPr>
            <a:fld id="{894B6653-6573-46A7-A8AA-E60924584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6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14" tIns="48507" rIns="97014" bIns="4850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14" tIns="48507" rIns="97014" bIns="485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14" tIns="48507" rIns="97014" bIns="48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14" tIns="48507" rIns="97014" bIns="4850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14" tIns="48507" rIns="97014" bIns="485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7EA573A-D0D4-42E3-A86C-AE2C5873A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36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B220E-B774-4737-B037-B9996E18B7D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182035-B59B-43B4-BE10-2039B5B9276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2" charset="0"/>
              </a:endParaRPr>
            </a:p>
          </p:txBody>
        </p:sp>
      </p:grpSp>
      <p:sp>
        <p:nvSpPr>
          <p:cNvPr id="51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3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93E4-1526-4A31-BDC4-59172B6A7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59E1D-2FB6-4114-B628-E9F46FE76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C0818-7A8B-4D4D-9EE5-750BA681C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1DA22-16BD-41B1-A5A0-E73F61638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9094F-E2C2-41A9-AC0E-F2D542C99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BCCCA-7458-47E3-91A2-17A61DB6C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40A4-8D7C-4577-8457-DD89C9D0A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B9095-3322-4B62-9E04-951650701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0258-E6FA-44F7-A749-47A5B3D4A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C4A7B-3508-4F99-A688-546A48333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A7156-9E3C-458E-87F3-ED733C2D0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DADB-E86F-4AB8-A454-6EAAE4DE7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3F9E5-78D2-4E40-9363-4F2F6C953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8F961-DBBC-469C-B6B9-83A47888F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8615F-0163-4834-9377-3DF6A3955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6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099" name="Freeform 1027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2" charset="0"/>
              </a:endParaRPr>
            </a:p>
          </p:txBody>
        </p:sp>
        <p:sp>
          <p:nvSpPr>
            <p:cNvPr id="4100" name="Freeform 1028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32" charset="0"/>
              </a:endParaRPr>
            </a:p>
          </p:txBody>
        </p:sp>
      </p:grpSp>
      <p:sp>
        <p:nvSpPr>
          <p:cNvPr id="4101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10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10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</a:defRPr>
            </a:lvl1pPr>
          </a:lstStyle>
          <a:p>
            <a:pPr>
              <a:defRPr/>
            </a:pPr>
            <a:fld id="{E5010C05-3E89-419E-9B40-0D572ADE4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3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  <p:sldLayoutId id="2147484855" r:id="rId8"/>
    <p:sldLayoutId id="2147484856" r:id="rId9"/>
    <p:sldLayoutId id="2147484857" r:id="rId10"/>
    <p:sldLayoutId id="2147484858" r:id="rId11"/>
    <p:sldLayoutId id="2147484859" r:id="rId12"/>
    <p:sldLayoutId id="2147484860" r:id="rId13"/>
    <p:sldLayoutId id="2147484861" r:id="rId14"/>
    <p:sldLayoutId id="2147484862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3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3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3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3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hyperlink" Target="http://www.linkedin.com/pub/stephen-nappi/0/968/341" TargetMode="External"/><Relationship Id="rId3" Type="http://schemas.openxmlformats.org/officeDocument/2006/relationships/image" Target="../media/image26.gif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hyperlink" Target="https://twitter.com/intent/follow?original_referer=http://platform.twitter.com/widgets/follow_button.1331069346.html&amp;region=follow_link&amp;screen_name=TUInnovations&amp;source=followbutton&amp;variant=2.0" TargetMode="External"/><Relationship Id="rId5" Type="http://schemas.openxmlformats.org/officeDocument/2006/relationships/diagramData" Target="../diagrams/data5.xml"/><Relationship Id="rId15" Type="http://schemas.openxmlformats.org/officeDocument/2006/relationships/hyperlink" Target="http://www.facebook.com/pages/Temple-University-Research/67194923893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microsoft.com/office/2007/relationships/diagramDrawing" Target="../diagrams/drawing5.xml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twitter.com/intent/follow?original_referer=http://platform.twitter.com/widgets/follow_button.1331069346.html&amp;region=follow_link&amp;screen_name=TUInnovations&amp;source=followbutton&amp;variant=2.0" TargetMode="External"/><Relationship Id="rId7" Type="http://schemas.openxmlformats.org/officeDocument/2006/relationships/hyperlink" Target="http://www.facebook.com/pages/Temple-University-Research/67194923893" TargetMode="External"/><Relationship Id="rId2" Type="http://schemas.openxmlformats.org/officeDocument/2006/relationships/hyperlink" Target="http://www.temple.edu/research/otd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linkedin.com/pub/stephen-nappi/0/968/341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42900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endParaRPr lang="en-US" sz="2400" b="1" i="1" dirty="0" smtClean="0"/>
          </a:p>
          <a:p>
            <a:pPr eaLnBrk="1" hangingPunct="1">
              <a:defRPr/>
            </a:pPr>
            <a:endParaRPr lang="en-US" sz="2400" b="1" i="1" dirty="0" smtClean="0"/>
          </a:p>
          <a:p>
            <a:pPr eaLnBrk="1" hangingPunct="1">
              <a:defRPr/>
            </a:pPr>
            <a:endParaRPr lang="en-US" sz="2400" b="1" i="1" dirty="0" smtClean="0"/>
          </a:p>
          <a:p>
            <a:pPr eaLnBrk="1" hangingPunct="1">
              <a:defRPr/>
            </a:pPr>
            <a:endParaRPr lang="en-US" sz="2400" b="1" i="1" dirty="0" smtClean="0"/>
          </a:p>
          <a:p>
            <a:pPr eaLnBrk="1" hangingPunct="1">
              <a:defRPr/>
            </a:pPr>
            <a:r>
              <a:rPr lang="en-US" sz="2400" b="1" i="1" dirty="0" smtClean="0"/>
              <a:t>Presented by</a:t>
            </a:r>
          </a:p>
          <a:p>
            <a:pPr eaLnBrk="1" hangingPunct="1">
              <a:defRPr/>
            </a:pPr>
            <a:r>
              <a:rPr lang="en-US" sz="2000" b="1" dirty="0" smtClean="0"/>
              <a:t>Stephen G. Nappi, Director</a:t>
            </a:r>
          </a:p>
          <a:p>
            <a:pPr eaLnBrk="1" hangingPunct="1">
              <a:defRPr/>
            </a:pPr>
            <a:endParaRPr lang="en-US" sz="2000" b="1" dirty="0" smtClean="0"/>
          </a:p>
          <a:p>
            <a:pPr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endParaRPr lang="en-US" sz="2800" b="1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-457200" y="3276600"/>
            <a:ext cx="9982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 Development and Commercialization</a:t>
            </a:r>
            <a:endParaRPr lang="en-US" sz="3200" b="1" dirty="0" smtClean="0"/>
          </a:p>
        </p:txBody>
      </p:sp>
      <p:pic>
        <p:nvPicPr>
          <p:cNvPr id="3076" name="Picture 15" descr="screen-capture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2" descr="screen-capture-18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6764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2" descr="http://www.temple.edu/research/otdc/images/creating_bi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676400"/>
            <a:ext cx="1803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4" descr="http://www.temple.edu/research/otdc/images/advancing_com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676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6" descr="http://www.temple.edu/research/otdc/images/discover_solution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1676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S:\Technology Transfer\Logos\Temple\temple_201_4c_w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304800"/>
            <a:ext cx="3949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/>
              <a:t>How it Works:  Key Terms</a:t>
            </a:r>
            <a:endParaRPr lang="en-US" sz="36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95800"/>
          </a:xfrm>
        </p:spPr>
        <p:txBody>
          <a:bodyPr/>
          <a:lstStyle/>
          <a:p>
            <a:pPr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2800" dirty="0" err="1" smtClean="0"/>
              <a:t>Bayh</a:t>
            </a:r>
            <a:r>
              <a:rPr lang="en-US" sz="2800" dirty="0" smtClean="0"/>
              <a:t>-Dole Act</a:t>
            </a:r>
          </a:p>
          <a:p>
            <a:pPr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2800" dirty="0" smtClean="0"/>
              <a:t>Invention and Patent Policy</a:t>
            </a:r>
          </a:p>
          <a:p>
            <a:pPr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2800" dirty="0" smtClean="0"/>
              <a:t>Invention Disclosure</a:t>
            </a:r>
          </a:p>
          <a:p>
            <a:pPr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2800" dirty="0" smtClean="0"/>
              <a:t>Patent application (provisional, utility, PCT)</a:t>
            </a:r>
          </a:p>
          <a:p>
            <a:pPr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2800" dirty="0" smtClean="0"/>
              <a:t>Copyright</a:t>
            </a:r>
          </a:p>
          <a:p>
            <a:pPr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2800" dirty="0" smtClean="0"/>
              <a:t>U.S. Patent and Trademark Office (USPTO)</a:t>
            </a:r>
          </a:p>
          <a:p>
            <a:pPr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2800" dirty="0" smtClean="0"/>
              <a:t>U.S. Copyright Office</a:t>
            </a:r>
          </a:p>
          <a:p>
            <a:pPr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2800" dirty="0" smtClean="0"/>
              <a:t>Confidentiality Agreement</a:t>
            </a:r>
          </a:p>
          <a:p>
            <a:pPr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2800" dirty="0" smtClean="0"/>
              <a:t>License/Option Agreement</a:t>
            </a:r>
          </a:p>
          <a:p>
            <a:pPr>
              <a:buClr>
                <a:srgbClr val="FFFFFF"/>
              </a:buClr>
              <a:buFont typeface="Wingdings" pitchFamily="2" charset="2"/>
              <a:buChar char="Ø"/>
            </a:pPr>
            <a:r>
              <a:rPr lang="en-US" sz="2800" dirty="0" smtClean="0"/>
              <a:t>Material Transfer Agreement</a:t>
            </a:r>
          </a:p>
          <a:p>
            <a:pPr>
              <a:buClr>
                <a:srgbClr val="FFFFFF"/>
              </a:buClr>
              <a:buNone/>
            </a:pPr>
            <a:endParaRPr lang="en-US" sz="2800" dirty="0" smtClean="0"/>
          </a:p>
          <a:p>
            <a:pPr>
              <a:buClr>
                <a:srgbClr val="FFFFFF"/>
              </a:buCl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Clr>
                <a:srgbClr val="FFFFFF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rgbClr val="FFFFFF"/>
              </a:buClr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/>
              <a:t>Assessing New Inventions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381000" y="914400"/>
            <a:ext cx="84582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 </a:t>
            </a:r>
            <a:r>
              <a:rPr lang="en-US" b="1" dirty="0"/>
              <a:t>Type of Invention 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/>
              <a:t>    </a:t>
            </a:r>
            <a:r>
              <a:rPr lang="en-US" dirty="0"/>
              <a:t>Method or Process:  Can it be enforced?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Software:  Copyright protection applies.  Is a patent justified?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/>
              <a:t>    </a:t>
            </a:r>
            <a:r>
              <a:rPr lang="en-US" dirty="0"/>
              <a:t>Composition of matter (NCE):  Do you have preliminary data?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Device:  Has a working prototype been developed?  </a:t>
            </a:r>
            <a:endParaRPr lang="en-US" b="1" dirty="0"/>
          </a:p>
          <a:p>
            <a:pPr lvl="1"/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  Commercial Potential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/>
              <a:t>    </a:t>
            </a:r>
            <a:r>
              <a:rPr lang="en-US" dirty="0"/>
              <a:t>Think product backwards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What development steps are next?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Who will buy?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What company will manufacture and sell?  </a:t>
            </a:r>
          </a:p>
          <a:p>
            <a:pPr lvl="1"/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 </a:t>
            </a:r>
            <a:r>
              <a:rPr lang="en-US" b="1" dirty="0"/>
              <a:t>Patent Potential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/>
              <a:t>    </a:t>
            </a:r>
            <a:r>
              <a:rPr lang="en-US" dirty="0"/>
              <a:t>Novelty:  Is there anything similar in the public domain?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Enablement:  Can you demonstrate the invention to someone skilled in 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 the art?  Do you have the recipe to duplicate the invention?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Non-obviousness:  Does a single or a combination of references give 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 other subject matter experts sufficient information to create the  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 invention?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031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Evaluation Considerations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381000" y="914400"/>
            <a:ext cx="84582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err="1"/>
              <a:t>Inventorship</a:t>
            </a:r>
            <a:endParaRPr lang="en-US" b="1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Apply this test: </a:t>
            </a:r>
            <a:r>
              <a:rPr lang="en-US" u="sng" dirty="0"/>
              <a:t>Conception v. Execution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Authorship </a:t>
            </a:r>
            <a:r>
              <a:rPr lang="en-US" u="sng" dirty="0"/>
              <a:t>does not equal</a:t>
            </a:r>
            <a:r>
              <a:rPr lang="en-US" dirty="0"/>
              <a:t> </a:t>
            </a:r>
            <a:r>
              <a:rPr lang="en-US" dirty="0" err="1"/>
              <a:t>Inventorship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Courtesy </a:t>
            </a:r>
            <a:r>
              <a:rPr lang="en-US" dirty="0" err="1"/>
              <a:t>inventorship</a:t>
            </a:r>
            <a:r>
              <a:rPr lang="en-US" dirty="0"/>
              <a:t> can lead to invalidation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Non-Temple Inventors may equal joint ownership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</a:t>
            </a:r>
            <a:r>
              <a:rPr lang="en-US" dirty="0" err="1"/>
              <a:t>Inventorship</a:t>
            </a:r>
            <a:r>
              <a:rPr lang="en-US" dirty="0"/>
              <a:t> is a legal determination – Temple’s patent counsel will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 decide </a:t>
            </a:r>
          </a:p>
          <a:p>
            <a:pPr lvl="1"/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 </a:t>
            </a:r>
            <a:r>
              <a:rPr lang="en-US" b="1" dirty="0"/>
              <a:t>Sponsor Obligations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/>
              <a:t>    </a:t>
            </a:r>
            <a:r>
              <a:rPr lang="en-US" dirty="0"/>
              <a:t>Confidentiality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/>
              <a:t>    </a:t>
            </a:r>
            <a:r>
              <a:rPr lang="en-US" dirty="0"/>
              <a:t>IP Ownership and license rights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   Royalty sharing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/>
              <a:t>    </a:t>
            </a:r>
            <a:r>
              <a:rPr lang="en-US" dirty="0"/>
              <a:t>Publication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/>
              <a:t>    </a:t>
            </a:r>
            <a:r>
              <a:rPr lang="en-US" dirty="0"/>
              <a:t>Acknowledgement</a:t>
            </a:r>
            <a:endParaRPr lang="en-US" b="1" dirty="0"/>
          </a:p>
          <a:p>
            <a:pPr lvl="1"/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b="1" dirty="0"/>
              <a:t>   Relevant Publications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/>
              <a:t>    </a:t>
            </a:r>
            <a:r>
              <a:rPr lang="en-US" dirty="0"/>
              <a:t>Will help determine scope of patent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/>
              <a:t>    </a:t>
            </a:r>
            <a:r>
              <a:rPr lang="en-US" dirty="0"/>
              <a:t>Must be disclosed to the USPTO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031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Evaluation Considerations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381000" y="914400"/>
            <a:ext cx="84582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b="1" dirty="0" smtClean="0"/>
              <a:t>Finding the Right Company</a:t>
            </a:r>
            <a:endParaRPr lang="en-US" sz="2000" dirty="0" smtClean="0"/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 Active role in identifying external POC funds (internal funding, Science Center, Ben Franklin, </a:t>
            </a:r>
            <a:r>
              <a:rPr lang="en-US" sz="2000" dirty="0" err="1" smtClean="0"/>
              <a:t>BioAdvance</a:t>
            </a:r>
            <a:r>
              <a:rPr lang="en-US" sz="2000" dirty="0" smtClean="0"/>
              <a:t>, </a:t>
            </a:r>
            <a:r>
              <a:rPr lang="en-US" sz="2000" dirty="0" err="1" smtClean="0"/>
              <a:t>BioStrategy</a:t>
            </a:r>
            <a:r>
              <a:rPr lang="en-US" sz="2000" dirty="0" smtClean="0"/>
              <a:t> Partners)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 Creative marketing to identify licensing partners or entrepreneurs (social networking, conference participation)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 Building value internally through expert-guided development funding and business plans (Fox School, Drug Discovery Center, App Center)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 Attracting industry partners through business development</a:t>
            </a:r>
          </a:p>
          <a:p>
            <a:pPr lvl="1"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Negotiating the Deal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 Creative deal-making approach for companies interested in a license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 Express deal-making approach for startup companies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 Terms based on industry standards and technology value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 Common negotiation tactics</a:t>
            </a:r>
          </a:p>
          <a:p>
            <a:pPr lvl="1"/>
            <a:endParaRPr lang="en-US" dirty="0" smtClean="0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031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Working with Industry </a:t>
            </a:r>
            <a:endParaRPr lang="en-US" sz="36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33400" y="152400"/>
            <a:ext cx="8031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/>
              <a:t>Income Distribution</a:t>
            </a:r>
            <a:endParaRPr lang="en-US" sz="36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133600"/>
          <a:ext cx="7924800" cy="3810002"/>
        </p:xfrm>
        <a:graphic>
          <a:graphicData uri="http://schemas.openxmlformats.org/drawingml/2006/table">
            <a:tbl>
              <a:tblPr/>
              <a:tblGrid>
                <a:gridCol w="3962400"/>
                <a:gridCol w="3962400"/>
              </a:tblGrid>
              <a:tr h="984542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/>
                        <a:t>University's share of Net Income is less than or equal to $500,000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/>
                        <a:t>University's share of Net Income is greater than $500,000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565092">
                <a:tc>
                  <a:txBody>
                    <a:bodyPr/>
                    <a:lstStyle/>
                    <a:p>
                      <a:pPr algn="l" fontAlgn="t"/>
                      <a:r>
                        <a:rPr lang="en-US" b="0"/>
                        <a:t>40% to Inventors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/>
                        <a:t>40% to Inventors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565092">
                <a:tc>
                  <a:txBody>
                    <a:bodyPr/>
                    <a:lstStyle/>
                    <a:p>
                      <a:pPr algn="l" fontAlgn="t"/>
                      <a:r>
                        <a:rPr lang="en-US" b="0"/>
                        <a:t>20% to OTT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/>
                        <a:t>20% to OTT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565092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/>
                        <a:t>14% to Department or Research Unit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/>
                        <a:t>4% to Department or Research Unit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565092">
                <a:tc>
                  <a:txBody>
                    <a:bodyPr/>
                    <a:lstStyle/>
                    <a:p>
                      <a:pPr algn="l" fontAlgn="t"/>
                      <a:r>
                        <a:rPr lang="en-US" b="0"/>
                        <a:t>6% to College or School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/>
                        <a:t>4% to College or School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565092"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/>
                        <a:t>20% to University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/>
                        <a:t>32% to University</a:t>
                      </a:r>
                    </a:p>
                  </a:txBody>
                  <a:tcPr marL="95250" marR="95250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1219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Net Income = Gross income less patenting, legal, and marketing costs related to an invention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8025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Startups Process</a:t>
            </a:r>
          </a:p>
          <a:p>
            <a:pPr algn="ctr"/>
            <a:r>
              <a:rPr lang="en-US" sz="3200" b="1" i="1"/>
              <a:t>Creating a Path to Market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2057400"/>
          <a:ext cx="76200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Appropriate</a:t>
                      </a:r>
                      <a:r>
                        <a:rPr lang="en-US" baseline="0" dirty="0" smtClean="0"/>
                        <a:t> Technolog</a:t>
                      </a:r>
                      <a:r>
                        <a:rPr lang="en-US" u="sng" baseline="0" dirty="0" smtClean="0"/>
                        <a:t>ies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Management Identified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Conflicts Resolved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Agreements</a:t>
                      </a:r>
                      <a:r>
                        <a:rPr lang="en-US" baseline="0" dirty="0" smtClean="0"/>
                        <a:t> Executed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Business Plan Developed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1960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Funding Achieved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 Milestones Completed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Full License Activated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15" name="Picture 11" descr="C:\Documents and Settings\snappi\Collections\Selection Basket (3)\0043471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449513"/>
            <a:ext cx="3048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C:\Documents and Settings\snappi\Collections\Selection Basket (3)\0043471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819400"/>
            <a:ext cx="304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nts and Settings\snappi\Collections\Selection Basket (3)\0043471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200400"/>
            <a:ext cx="304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C:\Documents and Settings\snappi\Collections\Selection Basket (3)\0043471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581400"/>
            <a:ext cx="304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:\Documents and Settings\snappi\Collections\Selection Basket (3)\0043471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962400"/>
            <a:ext cx="304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C:\Documents and Settings\snappi\Collections\Selection Basket (3)\0043471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343400"/>
            <a:ext cx="304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C:\Documents and Settings\snappi\Collections\Selection Basket (3)\0043471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724400"/>
            <a:ext cx="304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C:\Documents and Settings\snappi\Collections\Selection Basket (3)\0043471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105400"/>
            <a:ext cx="3048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C:\Documents and Settings\snappi\My Documents\My Pictures\Microsoft Clip Organizer\AG00334_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1400" y="2895600"/>
            <a:ext cx="2057400" cy="17526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Optimizing the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Commercialization Process</a:t>
            </a:r>
            <a:endParaRPr lang="en-US" sz="3600" b="1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Diagram 5"/>
          <p:cNvGraphicFramePr/>
          <p:nvPr/>
        </p:nvGraphicFramePr>
        <p:xfrm>
          <a:off x="15240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6871" name="Picture 7" descr="C:\Documents and Settings\snappi\My Documents\My Pictures\Microsoft Clip Organizer\j0431561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3581400"/>
            <a:ext cx="1600200" cy="457200"/>
          </a:xfrm>
          <a:prstGeom prst="rect">
            <a:avLst/>
          </a:prstGeom>
          <a:noFill/>
        </p:spPr>
      </p:pic>
      <p:pic>
        <p:nvPicPr>
          <p:cNvPr id="14" name="Picture 7" descr="C:\Documents and Settings\snappi\My Documents\My Pictures\Microsoft Clip Organizer\j0431561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72200" y="3581400"/>
            <a:ext cx="1676400" cy="457200"/>
          </a:xfrm>
          <a:prstGeom prst="rect">
            <a:avLst/>
          </a:prstGeom>
          <a:noFill/>
        </p:spPr>
      </p:pic>
      <p:sp>
        <p:nvSpPr>
          <p:cNvPr id="22536" name="TextBox 14"/>
          <p:cNvSpPr txBox="1">
            <a:spLocks noChangeArrowheads="1"/>
          </p:cNvSpPr>
          <p:nvPr/>
        </p:nvSpPr>
        <p:spPr bwMode="auto">
          <a:xfrm rot="-5400000">
            <a:off x="-119062" y="3548062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Research</a:t>
            </a:r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 rot="-5400000">
            <a:off x="7119938" y="3548062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Marketplace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95400" y="3352800"/>
            <a:ext cx="152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Invention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19800" y="3352800"/>
            <a:ext cx="213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Commercialization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2867283">
            <a:off x="2324100" y="2087563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BioSP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57400" y="2743200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EMC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48000" y="12954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Patent Counsel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1880098">
            <a:off x="6342063" y="4545013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QED</a:t>
            </a:r>
          </a:p>
          <a:p>
            <a:r>
              <a:rPr lang="en-US"/>
              <a:t>BFTP – ECI/NTI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-848482">
            <a:off x="1857375" y="4557713"/>
            <a:ext cx="1066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MADV</a:t>
            </a:r>
          </a:p>
          <a:p>
            <a:r>
              <a:rPr lang="en-US"/>
              <a:t>USCS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1520977">
            <a:off x="2009775" y="2343150"/>
            <a:ext cx="1058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IEI</a:t>
            </a:r>
          </a:p>
        </p:txBody>
      </p:sp>
      <p:pic>
        <p:nvPicPr>
          <p:cNvPr id="20" name="Picture 19" descr="twitter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7000" y="28956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linkedin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1800" y="28956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facebook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86600" y="28956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iBridge.g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77000" y="2438400"/>
            <a:ext cx="857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352800"/>
            <a:ext cx="722313" cy="83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8" grpId="0"/>
      <p:bldP spid="12" grpId="0"/>
      <p:bldP spid="13" grpId="0"/>
      <p:bldP spid="15" grpId="0"/>
      <p:bldP spid="16" grpId="0"/>
      <p:bldP spid="19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/>
              <a:t>Top 10 Points to Remember</a:t>
            </a:r>
            <a:endParaRPr lang="en-US" sz="36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95800"/>
          </a:xfrm>
        </p:spPr>
        <p:txBody>
          <a:bodyPr/>
          <a:lstStyle/>
          <a:p>
            <a:pPr marL="514350" indent="-514350">
              <a:buClr>
                <a:srgbClr val="FFFFFF"/>
              </a:buClr>
              <a:buFont typeface="+mj-lt"/>
              <a:buAutoNum type="arabicPeriod"/>
            </a:pPr>
            <a:r>
              <a:rPr lang="en-US" sz="1900" dirty="0" smtClean="0"/>
              <a:t>Inventions should be disclosed upon conception </a:t>
            </a:r>
          </a:p>
          <a:p>
            <a:pPr marL="514350" indent="-514350">
              <a:buClr>
                <a:srgbClr val="FFFFFF"/>
              </a:buClr>
              <a:buFont typeface="+mj-lt"/>
              <a:buAutoNum type="arabicPeriod"/>
            </a:pPr>
            <a:r>
              <a:rPr lang="en-US" sz="1900" dirty="0" err="1" smtClean="0"/>
              <a:t>Inventorship</a:t>
            </a:r>
            <a:r>
              <a:rPr lang="en-US" sz="1900" dirty="0" smtClean="0"/>
              <a:t> is a legal determination made by patent counsel </a:t>
            </a:r>
          </a:p>
          <a:p>
            <a:pPr marL="514350" indent="-514350">
              <a:buClr>
                <a:srgbClr val="FFFFFF"/>
              </a:buClr>
              <a:buFont typeface="+mj-lt"/>
              <a:buAutoNum type="arabicPeriod"/>
            </a:pPr>
            <a:r>
              <a:rPr lang="en-US" sz="1900" dirty="0" smtClean="0"/>
              <a:t>Patent applications must precede public disclosure</a:t>
            </a:r>
          </a:p>
          <a:p>
            <a:pPr marL="514350" indent="-514350">
              <a:buClr>
                <a:srgbClr val="FFFFFF"/>
              </a:buClr>
              <a:buFont typeface="+mj-lt"/>
              <a:buAutoNum type="arabicPeriod"/>
            </a:pPr>
            <a:r>
              <a:rPr lang="en-US" sz="1900" dirty="0" smtClean="0"/>
              <a:t>Disclosure includes journal articles, posters, oral &amp; pre-conference abstracts</a:t>
            </a:r>
          </a:p>
          <a:p>
            <a:pPr marL="514350" indent="-514350">
              <a:buClr>
                <a:srgbClr val="FFFFFF"/>
              </a:buClr>
              <a:buFont typeface="+mj-lt"/>
              <a:buAutoNum type="arabicPeriod"/>
            </a:pPr>
            <a:r>
              <a:rPr lang="en-US" sz="1900" dirty="0" smtClean="0"/>
              <a:t>Disclosure of unpublished information must be protected by a confidentiality agreement </a:t>
            </a:r>
          </a:p>
          <a:p>
            <a:pPr marL="514350" indent="-514350">
              <a:buClr>
                <a:srgbClr val="FFFFFF"/>
              </a:buClr>
              <a:buFont typeface="+mj-lt"/>
              <a:buAutoNum type="arabicPeriod"/>
            </a:pPr>
            <a:r>
              <a:rPr lang="en-US" sz="1900" dirty="0" smtClean="0"/>
              <a:t>Material transfer agreements are necessary for all incoming and outgoing tangible research materials</a:t>
            </a:r>
          </a:p>
          <a:p>
            <a:pPr marL="514350" indent="-514350">
              <a:buClr>
                <a:srgbClr val="FFFFFF"/>
              </a:buClr>
              <a:buFont typeface="+mj-lt"/>
              <a:buAutoNum type="arabicPeriod"/>
            </a:pPr>
            <a:r>
              <a:rPr lang="en-US" sz="1900" dirty="0" smtClean="0"/>
              <a:t>Material transfer and sponsored research agreements may contain confidentiality, publication, and intellectual property requirements</a:t>
            </a:r>
          </a:p>
          <a:p>
            <a:pPr marL="514350" indent="-514350">
              <a:buClr>
                <a:srgbClr val="FFFFFF"/>
              </a:buClr>
              <a:buFont typeface="+mj-lt"/>
              <a:buAutoNum type="arabicPeriod"/>
            </a:pPr>
            <a:r>
              <a:rPr lang="en-US" sz="1900" dirty="0" smtClean="0"/>
              <a:t>Potential conflicts of interest must be reported if inventors have an interest in a spinout company</a:t>
            </a:r>
          </a:p>
          <a:p>
            <a:pPr marL="514350" indent="-514350">
              <a:buClr>
                <a:srgbClr val="FFFFFF"/>
              </a:buClr>
              <a:buFont typeface="+mj-lt"/>
              <a:buAutoNum type="arabicPeriod"/>
            </a:pPr>
            <a:r>
              <a:rPr lang="en-US" sz="1900" dirty="0" smtClean="0"/>
              <a:t>An IP Rider should be signed for consulting agreements, which often conflict with the University policies and employment agreements</a:t>
            </a:r>
          </a:p>
          <a:p>
            <a:pPr marL="514350" indent="-514350">
              <a:buClr>
                <a:srgbClr val="FFFFFF"/>
              </a:buClr>
              <a:buFont typeface="+mj-lt"/>
              <a:buAutoNum type="arabicPeriod"/>
            </a:pPr>
            <a:r>
              <a:rPr lang="en-US" sz="1900" dirty="0" smtClean="0"/>
              <a:t>Patents do</a:t>
            </a:r>
            <a:r>
              <a:rPr lang="en-US" sz="1900" dirty="0" smtClean="0">
                <a:effectLst/>
              </a:rPr>
              <a:t> not </a:t>
            </a:r>
            <a:r>
              <a:rPr lang="en-US" sz="1900" dirty="0" smtClean="0"/>
              <a:t>hinder publication</a:t>
            </a:r>
          </a:p>
          <a:p>
            <a:pPr marL="514350" indent="-514350">
              <a:buClr>
                <a:srgbClr val="FFFFFF"/>
              </a:buClr>
              <a:buNone/>
            </a:pPr>
            <a:endParaRPr lang="en-US" sz="1800" dirty="0" smtClean="0"/>
          </a:p>
          <a:p>
            <a:pPr marL="514350" indent="-514350">
              <a:buClr>
                <a:srgbClr val="FFFFFF"/>
              </a:buClr>
              <a:buFont typeface="+mj-lt"/>
              <a:buAutoNum type="arabicPeriod"/>
            </a:pPr>
            <a:endParaRPr lang="en-US" sz="1800" dirty="0" smtClean="0"/>
          </a:p>
          <a:p>
            <a:pPr marL="514350" indent="-514350">
              <a:buClr>
                <a:srgbClr val="FFFFFF"/>
              </a:buClr>
              <a:buNone/>
            </a:pPr>
            <a:endParaRPr lang="en-US" sz="2000" dirty="0" smtClean="0"/>
          </a:p>
          <a:p>
            <a:pPr>
              <a:buClr>
                <a:srgbClr val="FFFFFF"/>
              </a:buClr>
              <a:buNone/>
            </a:pPr>
            <a:endParaRPr lang="en-US" sz="2800" dirty="0" smtClean="0"/>
          </a:p>
          <a:p>
            <a:pPr>
              <a:buClr>
                <a:srgbClr val="FFFFFF"/>
              </a:buCl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Clr>
                <a:srgbClr val="FFFFFF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rgbClr val="FFFFFF"/>
              </a:buClr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  <a:defRPr/>
            </a:pPr>
            <a:endParaRPr lang="en-US" sz="2400" dirty="0" smtClean="0">
              <a:effectLst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</a:rPr>
              <a:t>Contact Information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dirty="0" smtClean="0"/>
              <a:t>Stephen G. Nappi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dirty="0" smtClean="0"/>
              <a:t>Ph: 215-204-5293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dirty="0" smtClean="0"/>
              <a:t>snappi@temple.edu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400" dirty="0" smtClean="0">
                <a:hlinkClick r:id="rId2"/>
              </a:rPr>
              <a:t>www.temple.edu/research/otdc</a:t>
            </a:r>
            <a:endParaRPr lang="en-US" sz="2400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2400" b="1" i="1" dirty="0" smtClean="0"/>
              <a:t>Stay Connected</a:t>
            </a:r>
          </a:p>
          <a:p>
            <a:pPr algn="ctr">
              <a:buFont typeface="Wingdings" pitchFamily="2" charset="2"/>
              <a:buNone/>
              <a:defRPr/>
            </a:pPr>
            <a:endParaRPr lang="en-US" dirty="0" smtClean="0"/>
          </a:p>
          <a:p>
            <a:pPr algn="ctr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5" name="Picture 4" descr="twitt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486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inkedi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5486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acebook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5486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S:\Technology Transfer\Logos\Temple\temple_201_4c_w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304800"/>
            <a:ext cx="3949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/>
              <a:t>Discovering Solutions</a:t>
            </a:r>
            <a:endParaRPr lang="en-US" sz="3600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1752600"/>
          <a:ext cx="7696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838200" y="1752600"/>
          <a:ext cx="7696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/>
              <a:t>Discovering Solutions</a:t>
            </a:r>
            <a:endParaRPr lang="en-US" sz="36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BB1771F7-4476-411C-8D50-C408391A5162@primat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Developing Technology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143000"/>
            <a:ext cx="8077200" cy="466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80000"/>
              <a:defRPr/>
            </a:pPr>
            <a:r>
              <a:rPr lang="en-US" sz="2000" b="1" kern="0" dirty="0">
                <a:solidFill>
                  <a:srgbClr val="FFFFFF"/>
                </a:solidFill>
                <a:latin typeface="Tahoma"/>
              </a:rPr>
              <a:t>Licensed (selected) Technology Under Development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200" kern="0" dirty="0">
                <a:solidFill>
                  <a:srgbClr val="FFFFFF"/>
                </a:solidFill>
                <a:latin typeface="Tahoma"/>
              </a:rPr>
              <a:t>Diagnostic technology for breast &amp; other cancers (startup)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200" kern="0" dirty="0">
                <a:solidFill>
                  <a:srgbClr val="FFFFFF"/>
                </a:solidFill>
                <a:latin typeface="Tahoma"/>
              </a:rPr>
              <a:t>Treatment for type II diabetes and obesity (small company)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200" kern="0" dirty="0">
                <a:solidFill>
                  <a:srgbClr val="FFFFFF"/>
                </a:solidFill>
                <a:latin typeface="Tahoma"/>
              </a:rPr>
              <a:t>Treatment for Acute Myeloid Leukemia 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200" kern="0" dirty="0">
                <a:solidFill>
                  <a:srgbClr val="FFFFFF"/>
                </a:solidFill>
                <a:latin typeface="Tahoma"/>
              </a:rPr>
              <a:t>Fare collection technology for transit systems (large company)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200" kern="0" dirty="0">
                <a:solidFill>
                  <a:srgbClr val="FFFFFF"/>
                </a:solidFill>
                <a:latin typeface="Tahoma"/>
              </a:rPr>
              <a:t>Endoscopic Suturing Device for Weight Loss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200" kern="0" dirty="0">
                <a:solidFill>
                  <a:srgbClr val="FFFFFF"/>
                </a:solidFill>
                <a:latin typeface="Tahoma"/>
              </a:rPr>
              <a:t>Biosensor for detecting chemical agents (large)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200" kern="0" dirty="0">
                <a:solidFill>
                  <a:srgbClr val="FFFFFF"/>
                </a:solidFill>
                <a:latin typeface="Tahoma"/>
              </a:rPr>
              <a:t>Devices to increase the flow rate of fluids through pipelines, including fuel and chocolate</a:t>
            </a:r>
          </a:p>
          <a:p>
            <a:pPr marL="342900" indent="-342900">
              <a:spcBef>
                <a:spcPct val="20000"/>
              </a:spcBef>
              <a:buClr>
                <a:srgbClr val="FFFFFF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200" kern="0" dirty="0">
                <a:solidFill>
                  <a:srgbClr val="FFFFFF"/>
                </a:solidFill>
                <a:latin typeface="Tahoma"/>
              </a:rPr>
              <a:t>Therapeutic agents for the treatment of viral infections, including HIV, CFS, </a:t>
            </a:r>
            <a:r>
              <a:rPr lang="en-US" sz="2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hepatitis B </a:t>
            </a:r>
            <a:r>
              <a:rPr lang="en-US" sz="2200" kern="0" dirty="0">
                <a:solidFill>
                  <a:srgbClr val="FFFFFF"/>
                </a:solidFill>
                <a:latin typeface="Tahoma"/>
              </a:rPr>
              <a:t>(small-international)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Temple-Invented Products</a:t>
            </a:r>
            <a:endParaRPr lang="en-US" sz="36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\\OWL\OVPR-Shared$\Office of Technology Transfer\Presentations\Research Week Presentations\pACE-960491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9624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2" descr="S:\Technology Transfer\Website\2011 Overhaul\Pictures\SS White\Contributing to Socie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05200"/>
            <a:ext cx="3000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fissurotomy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143000"/>
            <a:ext cx="29559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Woodstrea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838200"/>
            <a:ext cx="1624013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 descr="C:\Documents and Settings\snappi\Desktop\NEBC PPT\Pictures\SCOLR-GeneralCorporatePresentation-6-09-2011_Page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066800"/>
            <a:ext cx="22098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 descr="C:\Documents and Settings\snappi\Desktop\NEBC PPT\Pictures\R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352800"/>
            <a:ext cx="14478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5" descr="Sivance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5791200"/>
            <a:ext cx="28003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38200" y="1752600"/>
          <a:ext cx="7696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62000" y="152400"/>
            <a:ext cx="7802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Spinning out New Businesses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Invention Disclosures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33400" y="1295400"/>
          <a:ext cx="8067675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8600" y="1295400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Licenses/Options Executed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/>
              <a:t>Gross Licensing Income</a:t>
            </a:r>
            <a:endParaRPr lang="en-US" sz="3600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223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81000" y="1219200"/>
          <a:ext cx="832485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">
      <a:dk1>
        <a:srgbClr val="8C0000"/>
      </a:dk1>
      <a:lt1>
        <a:srgbClr val="FFFFFF"/>
      </a:lt1>
      <a:dk2>
        <a:srgbClr val="720000"/>
      </a:dk2>
      <a:lt2>
        <a:srgbClr val="FFFFFF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2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8C0000"/>
    </a:dk1>
    <a:lt1>
      <a:srgbClr val="FFFFFF"/>
    </a:lt1>
    <a:dk2>
      <a:srgbClr val="720000"/>
    </a:dk2>
    <a:lt2>
      <a:srgbClr val="FFFFFF"/>
    </a:lt2>
    <a:accent1>
      <a:srgbClr val="FF3300"/>
    </a:accent1>
    <a:accent2>
      <a:srgbClr val="BE7960"/>
    </a:accent2>
    <a:accent3>
      <a:srgbClr val="BCAAAA"/>
    </a:accent3>
    <a:accent4>
      <a:srgbClr val="DADADA"/>
    </a:accent4>
    <a:accent5>
      <a:srgbClr val="FFADAA"/>
    </a:accent5>
    <a:accent6>
      <a:srgbClr val="AC6D56"/>
    </a:accent6>
    <a:hlink>
      <a:srgbClr val="FFCC66"/>
    </a:hlink>
    <a:folHlink>
      <a:srgbClr val="FF9900"/>
    </a:folHlink>
  </a:clrScheme>
  <a:fontScheme name="Slit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8C0000"/>
    </a:dk1>
    <a:lt1>
      <a:srgbClr val="FFFFFF"/>
    </a:lt1>
    <a:dk2>
      <a:srgbClr val="720000"/>
    </a:dk2>
    <a:lt2>
      <a:srgbClr val="FFFFFF"/>
    </a:lt2>
    <a:accent1>
      <a:srgbClr val="FF3300"/>
    </a:accent1>
    <a:accent2>
      <a:srgbClr val="BE7960"/>
    </a:accent2>
    <a:accent3>
      <a:srgbClr val="BCAAAA"/>
    </a:accent3>
    <a:accent4>
      <a:srgbClr val="DADADA"/>
    </a:accent4>
    <a:accent5>
      <a:srgbClr val="FFADAA"/>
    </a:accent5>
    <a:accent6>
      <a:srgbClr val="AC6D56"/>
    </a:accent6>
    <a:hlink>
      <a:srgbClr val="FFCC66"/>
    </a:hlink>
    <a:folHlink>
      <a:srgbClr val="FF9900"/>
    </a:folHlink>
  </a:clrScheme>
  <a:fontScheme name="Slit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8C0000"/>
    </a:dk1>
    <a:lt1>
      <a:srgbClr val="FFFFFF"/>
    </a:lt1>
    <a:dk2>
      <a:srgbClr val="720000"/>
    </a:dk2>
    <a:lt2>
      <a:srgbClr val="FFFFFF"/>
    </a:lt2>
    <a:accent1>
      <a:srgbClr val="FF3300"/>
    </a:accent1>
    <a:accent2>
      <a:srgbClr val="BE7960"/>
    </a:accent2>
    <a:accent3>
      <a:srgbClr val="BCAAAA"/>
    </a:accent3>
    <a:accent4>
      <a:srgbClr val="DADADA"/>
    </a:accent4>
    <a:accent5>
      <a:srgbClr val="FFADAA"/>
    </a:accent5>
    <a:accent6>
      <a:srgbClr val="AC6D56"/>
    </a:accent6>
    <a:hlink>
      <a:srgbClr val="FFCC66"/>
    </a:hlink>
    <a:folHlink>
      <a:srgbClr val="FF9900"/>
    </a:folHlink>
  </a:clrScheme>
  <a:fontScheme name="Slit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10080</TotalTime>
  <Words>1059</Words>
  <Application>Microsoft Office PowerPoint</Application>
  <PresentationFormat>On-screen Show (4:3)</PresentationFormat>
  <Paragraphs>227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Slit</vt:lpstr>
      <vt:lpstr>Technology Development and Commercialization</vt:lpstr>
      <vt:lpstr>Discovering Solutions</vt:lpstr>
      <vt:lpstr>Discovering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Gross Licensing Income</vt:lpstr>
      <vt:lpstr>How it Works:  Key Terms</vt:lpstr>
      <vt:lpstr>Assessing New Inventions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Optimizing the Commercialization Process</vt:lpstr>
      <vt:lpstr>Top 10 Points to Remember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Temple University Research</dc:title>
  <dc:creator>Temple University</dc:creator>
  <cp:lastModifiedBy>microlan</cp:lastModifiedBy>
  <cp:revision>288</cp:revision>
  <dcterms:created xsi:type="dcterms:W3CDTF">2008-04-07T18:27:23Z</dcterms:created>
  <dcterms:modified xsi:type="dcterms:W3CDTF">2012-11-27T20:26:27Z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ayBack">
    <vt:bool>true</vt:bool>
  </property>
</Properties>
</file>